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theme+xml" PartName="/ppt/theme/theme4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theme+xml" PartName="/ppt/theme/theme5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theme+xml" PartName="/ppt/theme/theme6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theme+xml" PartName="/ppt/theme/theme7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theme+xml" PartName="/ppt/theme/theme8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3" r:id="rId3"/>
    <p:sldMasterId id="2147483685" r:id="rId4"/>
    <p:sldMasterId id="2147483698" r:id="rId5"/>
    <p:sldMasterId id="2147483715" r:id="rId6"/>
    <p:sldMasterId id="2147483728" r:id="rId7"/>
    <p:sldMasterId id="2147483740" r:id="rId8"/>
    <p:sldMasterId id="2147483761" r:id="rId9"/>
  </p:sldMasterIdLst>
  <p:notesMasterIdLst>
    <p:notesMasterId r:id="rId69"/>
  </p:notesMasterIdLst>
  <p:sldIdLst>
    <p:sldId id="415" r:id="rId10"/>
    <p:sldId id="400" r:id="rId11"/>
    <p:sldId id="394" r:id="rId12"/>
    <p:sldId id="305" r:id="rId13"/>
    <p:sldId id="298" r:id="rId14"/>
    <p:sldId id="307" r:id="rId15"/>
    <p:sldId id="395" r:id="rId16"/>
    <p:sldId id="303" r:id="rId17"/>
    <p:sldId id="398" r:id="rId18"/>
    <p:sldId id="384" r:id="rId19"/>
    <p:sldId id="26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07" r:id="rId29"/>
    <p:sldId id="409" r:id="rId30"/>
    <p:sldId id="370" r:id="rId31"/>
    <p:sldId id="410" r:id="rId32"/>
    <p:sldId id="411" r:id="rId33"/>
    <p:sldId id="412" r:id="rId34"/>
    <p:sldId id="413" r:id="rId35"/>
    <p:sldId id="414" r:id="rId36"/>
    <p:sldId id="376" r:id="rId37"/>
    <p:sldId id="399" r:id="rId38"/>
    <p:sldId id="389" r:id="rId39"/>
    <p:sldId id="295" r:id="rId40"/>
    <p:sldId id="296" r:id="rId41"/>
    <p:sldId id="293" r:id="rId42"/>
    <p:sldId id="390" r:id="rId43"/>
    <p:sldId id="401" r:id="rId44"/>
    <p:sldId id="322" r:id="rId45"/>
    <p:sldId id="323" r:id="rId46"/>
    <p:sldId id="324" r:id="rId47"/>
    <p:sldId id="325" r:id="rId48"/>
    <p:sldId id="326" r:id="rId49"/>
    <p:sldId id="404" r:id="rId50"/>
    <p:sldId id="349" r:id="rId51"/>
    <p:sldId id="350" r:id="rId52"/>
    <p:sldId id="351" r:id="rId53"/>
    <p:sldId id="40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403" r:id="rId62"/>
    <p:sldId id="341" r:id="rId63"/>
    <p:sldId id="396" r:id="rId64"/>
    <p:sldId id="272" r:id="rId65"/>
    <p:sldId id="273" r:id="rId66"/>
    <p:sldId id="259" r:id="rId67"/>
    <p:sldId id="289" r:id="rId68"/>
  </p:sldIdLst>
  <p:sldSz cx="13716000" cy="10287000"/>
  <p:notesSz cx="10287000" cy="18288000"/>
  <p:embeddedFontLst>
    <p:embeddedFont>
      <p:font typeface="Nunito" panose="020B0600000101010101" charset="-127"/>
      <p:regular r:id="rId70"/>
      <p:bold r:id="rId71"/>
      <p:italic r:id="rId72"/>
      <p:boldItalic r:id="rId73"/>
    </p:embeddedFont>
    <p:embeddedFont>
      <p:font typeface="Poppins" panose="020B0600000101010101" charset="-127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HSBRL01" panose="02000000000000000000" pitchFamily="2" charset="-127"/>
      <p:regular r:id="rId82"/>
    </p:embeddedFont>
    <p:embeddedFont>
      <p:font typeface="나눔고딕 ExtraBold" panose="020B0600000101010101" charset="0"/>
      <p:bold r:id="rId83"/>
    </p:embeddedFont>
    <p:embeddedFont>
      <p:font typeface="맑은 고딕" panose="020B0503020000020004" pitchFamily="50" charset="-127"/>
      <p:regular r:id="rId84"/>
      <p:bold r:id="rId8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메인 타이틀" id="{9B04836C-0817-4CF8-91A8-610C59BBC203}">
          <p14:sldIdLst>
            <p14:sldId id="415"/>
          </p14:sldIdLst>
        </p14:section>
        <p14:section name="재활자립팀" id="{C67E2ACD-5333-465F-BCCA-228F46BC79AD}">
          <p14:sldIdLst>
            <p14:sldId id="400"/>
            <p14:sldId id="394"/>
            <p14:sldId id="305"/>
            <p14:sldId id="298"/>
            <p14:sldId id="307"/>
            <p14:sldId id="395"/>
            <p14:sldId id="303"/>
          </p14:sldIdLst>
        </p14:section>
        <p14:section name="지역사회팀" id="{96DD605E-8708-472A-AE81-C819E8C6FAC7}">
          <p14:sldIdLst>
            <p14:sldId id="398"/>
            <p14:sldId id="384"/>
            <p14:sldId id="26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</p14:sldIdLst>
        </p14:section>
        <p14:section name="스포츠여가팀" id="{9EEB4775-37BD-4D6D-8BCF-A175278E0C86}">
          <p14:sldIdLst>
            <p14:sldId id="407"/>
            <p14:sldId id="409"/>
            <p14:sldId id="370"/>
            <p14:sldId id="410"/>
            <p14:sldId id="411"/>
            <p14:sldId id="412"/>
            <p14:sldId id="413"/>
            <p14:sldId id="414"/>
            <p14:sldId id="376"/>
          </p14:sldIdLst>
        </p14:section>
        <p14:section name="평생교육팀" id="{2C01C39B-D1A3-46B6-B63D-E237FC37B691}">
          <p14:sldIdLst>
            <p14:sldId id="399"/>
            <p14:sldId id="389"/>
            <p14:sldId id="295"/>
            <p14:sldId id="296"/>
            <p14:sldId id="293"/>
            <p14:sldId id="390"/>
          </p14:sldIdLst>
        </p14:section>
        <p14:section name="정보문화팀" id="{AA2707E9-8C06-42FE-8136-A6AB6AA602F2}">
          <p14:sldIdLst>
            <p14:sldId id="401"/>
            <p14:sldId id="322"/>
            <p14:sldId id="323"/>
            <p14:sldId id="324"/>
            <p14:sldId id="325"/>
            <p14:sldId id="326"/>
          </p14:sldIdLst>
        </p14:section>
        <p14:section name="생활지원팀" id="{01434B38-6C8B-4A29-AAA1-BA32BD07FBD3}">
          <p14:sldIdLst>
            <p14:sldId id="404"/>
            <p14:sldId id="349"/>
            <p14:sldId id="350"/>
            <p14:sldId id="351"/>
          </p14:sldIdLst>
        </p14:section>
        <p14:section name="기획홍보팀" id="{92590068-E2B7-424A-AB7F-298A7A0C84C3}">
          <p14:sldIdLst>
            <p14:sldId id="402"/>
            <p14:sldId id="333"/>
            <p14:sldId id="334"/>
            <p14:sldId id="335"/>
            <p14:sldId id="336"/>
            <p14:sldId id="337"/>
            <p14:sldId id="338"/>
            <p14:sldId id="339"/>
            <p14:sldId id="403"/>
            <p14:sldId id="341"/>
          </p14:sldIdLst>
        </p14:section>
        <p14:section name="학습지원센터" id="{9B7F1B37-6A5E-45F4-9C2C-B01DE26059C7}">
          <p14:sldIdLst>
            <p14:sldId id="396"/>
            <p14:sldId id="272"/>
            <p14:sldId id="273"/>
            <p14:sldId id="259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CC0000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8" autoAdjust="0"/>
    <p:restoredTop sz="94660"/>
  </p:normalViewPr>
  <p:slideViewPr>
    <p:cSldViewPr>
      <p:cViewPr varScale="1">
        <p:scale>
          <a:sx n="52" d="100"/>
          <a:sy n="52" d="100"/>
        </p:scale>
        <p:origin x="396" y="102"/>
      </p:cViewPr>
      <p:guideLst>
        <p:guide orient="horz" pos="367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15.fntdata"/><Relationship Id="rId89" Type="http://schemas.openxmlformats.org/officeDocument/2006/relationships/tableStyles" Target="tableStyles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viewProps" Target="viewProps.xml"/><Relationship Id="rId61" Type="http://schemas.openxmlformats.org/officeDocument/2006/relationships/slide" Target="slides/slide52.xml"/><Relationship Id="rId82" Type="http://schemas.openxmlformats.org/officeDocument/2006/relationships/font" Target="fonts/font13.fntdata"/><Relationship Id="rId19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8F6CD-2536-4C95-9D01-5D882CD1E8E5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D08AD879-B18C-40C7-9C4B-3B52FA0E2C20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0F516F85-3422-487B-87A5-1D1617D7DBA6}" type="parTrans" cxnId="{1ACDB7F5-7CB5-421B-BBF8-54062B44CBEF}">
      <dgm:prSet/>
      <dgm:spPr/>
      <dgm:t>
        <a:bodyPr/>
        <a:lstStyle/>
        <a:p>
          <a:pPr latinLnBrk="1"/>
          <a:endParaRPr lang="ko-KR" altLang="en-US"/>
        </a:p>
      </dgm:t>
    </dgm:pt>
    <dgm:pt modelId="{DFE6ED75-6CD7-4191-ACAB-C0959E50AC23}" type="sibTrans" cxnId="{1ACDB7F5-7CB5-421B-BBF8-54062B44CBEF}">
      <dgm:prSet/>
      <dgm:spPr/>
      <dgm:t>
        <a:bodyPr/>
        <a:lstStyle/>
        <a:p>
          <a:pPr latinLnBrk="1"/>
          <a:endParaRPr lang="ko-KR" altLang="en-US"/>
        </a:p>
      </dgm:t>
    </dgm:pt>
    <dgm:pt modelId="{FFDD66C1-FE4E-4E0C-B78D-3E879E38D2E3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261ACE19-C022-4531-A62D-51D951A53954}" type="parTrans" cxnId="{929FF868-9072-4652-A5FC-36D76B40993B}">
      <dgm:prSet/>
      <dgm:spPr/>
      <dgm:t>
        <a:bodyPr/>
        <a:lstStyle/>
        <a:p>
          <a:pPr latinLnBrk="1"/>
          <a:endParaRPr lang="ko-KR" altLang="en-US"/>
        </a:p>
      </dgm:t>
    </dgm:pt>
    <dgm:pt modelId="{DEDC4BED-6817-41F3-BEAC-404D0EB0AFBF}" type="sibTrans" cxnId="{929FF868-9072-4652-A5FC-36D76B40993B}">
      <dgm:prSet/>
      <dgm:spPr/>
      <dgm:t>
        <a:bodyPr/>
        <a:lstStyle/>
        <a:p>
          <a:pPr latinLnBrk="1"/>
          <a:endParaRPr lang="ko-KR" altLang="en-US"/>
        </a:p>
      </dgm:t>
    </dgm:pt>
    <dgm:pt modelId="{A440A148-7A29-4F48-BFE8-C6E868BB9A33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080A7429-CFF9-4387-B237-C6CEC62AE683}" type="parTrans" cxnId="{3C4E71F1-3B63-453A-87A7-9551BE07DEB5}">
      <dgm:prSet/>
      <dgm:spPr/>
      <dgm:t>
        <a:bodyPr/>
        <a:lstStyle/>
        <a:p>
          <a:pPr latinLnBrk="1"/>
          <a:endParaRPr lang="ko-KR" altLang="en-US"/>
        </a:p>
      </dgm:t>
    </dgm:pt>
    <dgm:pt modelId="{1E69DA25-ECA4-4E3C-92B0-A9E71CF31887}" type="sibTrans" cxnId="{3C4E71F1-3B63-453A-87A7-9551BE07DEB5}">
      <dgm:prSet/>
      <dgm:spPr/>
      <dgm:t>
        <a:bodyPr/>
        <a:lstStyle/>
        <a:p>
          <a:pPr latinLnBrk="1"/>
          <a:endParaRPr lang="ko-KR" altLang="en-US"/>
        </a:p>
      </dgm:t>
    </dgm:pt>
    <dgm:pt modelId="{140C7B70-0125-4DE3-BFDC-FFD1836793F6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69CEA687-FC72-4C18-A9C2-012AB3641CD0}" type="parTrans" cxnId="{5E7E5204-C025-4D5A-9B16-17B968CE4990}">
      <dgm:prSet/>
      <dgm:spPr/>
      <dgm:t>
        <a:bodyPr/>
        <a:lstStyle/>
        <a:p>
          <a:pPr latinLnBrk="1"/>
          <a:endParaRPr lang="ko-KR" altLang="en-US"/>
        </a:p>
      </dgm:t>
    </dgm:pt>
    <dgm:pt modelId="{2117D0AB-BE56-4EE0-910A-569E512FA06A}" type="sibTrans" cxnId="{5E7E5204-C025-4D5A-9B16-17B968CE4990}">
      <dgm:prSet/>
      <dgm:spPr/>
      <dgm:t>
        <a:bodyPr/>
        <a:lstStyle/>
        <a:p>
          <a:pPr latinLnBrk="1"/>
          <a:endParaRPr lang="ko-KR" altLang="en-US"/>
        </a:p>
      </dgm:t>
    </dgm:pt>
    <dgm:pt modelId="{E088FDC6-0811-4B79-8B51-31F3F51A35EB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DF83BF9C-7347-4CE5-99AB-55F9B59EB7C3}" type="sibTrans" cxnId="{52878E90-64F8-4EED-9E4F-880CF40A6636}">
      <dgm:prSet/>
      <dgm:spPr/>
      <dgm:t>
        <a:bodyPr/>
        <a:lstStyle/>
        <a:p>
          <a:pPr latinLnBrk="1"/>
          <a:endParaRPr lang="ko-KR" altLang="en-US"/>
        </a:p>
      </dgm:t>
    </dgm:pt>
    <dgm:pt modelId="{183A5A40-24D0-4255-A923-BA147761917E}" type="parTrans" cxnId="{52878E90-64F8-4EED-9E4F-880CF40A6636}">
      <dgm:prSet/>
      <dgm:spPr/>
      <dgm:t>
        <a:bodyPr/>
        <a:lstStyle/>
        <a:p>
          <a:pPr latinLnBrk="1"/>
          <a:endParaRPr lang="ko-KR" altLang="en-US"/>
        </a:p>
      </dgm:t>
    </dgm:pt>
    <dgm:pt modelId="{37D8E892-3FED-4A7C-9AF7-215238C9F1A7}" type="pres">
      <dgm:prSet presAssocID="{DE88F6CD-2536-4C95-9D01-5D882CD1E8E5}" presName="cycle" presStyleCnt="0">
        <dgm:presLayoutVars>
          <dgm:dir/>
          <dgm:resizeHandles val="exact"/>
        </dgm:presLayoutVars>
      </dgm:prSet>
      <dgm:spPr/>
    </dgm:pt>
    <dgm:pt modelId="{59F88D11-6D9B-41FA-8B96-7C053B6040B8}" type="pres">
      <dgm:prSet presAssocID="{E088FDC6-0811-4B79-8B51-31F3F51A35EB}" presName="dummy" presStyleCnt="0"/>
      <dgm:spPr/>
    </dgm:pt>
    <dgm:pt modelId="{65BCEA5F-6CEE-466D-8886-783474643FF3}" type="pres">
      <dgm:prSet presAssocID="{E088FDC6-0811-4B79-8B51-31F3F51A35EB}" presName="node" presStyleLbl="revTx" presStyleIdx="0" presStyleCnt="5">
        <dgm:presLayoutVars>
          <dgm:bulletEnabled val="1"/>
        </dgm:presLayoutVars>
      </dgm:prSet>
      <dgm:spPr/>
    </dgm:pt>
    <dgm:pt modelId="{8AABA25E-9C9D-4CED-8C0E-4BFF8B26BC98}" type="pres">
      <dgm:prSet presAssocID="{DF83BF9C-7347-4CE5-99AB-55F9B59EB7C3}" presName="sibTrans" presStyleLbl="node1" presStyleIdx="0" presStyleCnt="5"/>
      <dgm:spPr/>
    </dgm:pt>
    <dgm:pt modelId="{3C7461D4-2DDD-4A7C-B26A-B36CE84F8528}" type="pres">
      <dgm:prSet presAssocID="{D08AD879-B18C-40C7-9C4B-3B52FA0E2C20}" presName="dummy" presStyleCnt="0"/>
      <dgm:spPr/>
    </dgm:pt>
    <dgm:pt modelId="{469B8230-F5C2-4342-9664-D0BD278F6479}" type="pres">
      <dgm:prSet presAssocID="{D08AD879-B18C-40C7-9C4B-3B52FA0E2C20}" presName="node" presStyleLbl="revTx" presStyleIdx="1" presStyleCnt="5">
        <dgm:presLayoutVars>
          <dgm:bulletEnabled val="1"/>
        </dgm:presLayoutVars>
      </dgm:prSet>
      <dgm:spPr/>
    </dgm:pt>
    <dgm:pt modelId="{F3074B4E-D75C-4998-B193-DD10F4289B37}" type="pres">
      <dgm:prSet presAssocID="{DFE6ED75-6CD7-4191-ACAB-C0959E50AC23}" presName="sibTrans" presStyleLbl="node1" presStyleIdx="1" presStyleCnt="5"/>
      <dgm:spPr/>
    </dgm:pt>
    <dgm:pt modelId="{0BDBC44C-16D4-4667-BB31-BFC0560C6C5D}" type="pres">
      <dgm:prSet presAssocID="{FFDD66C1-FE4E-4E0C-B78D-3E879E38D2E3}" presName="dummy" presStyleCnt="0"/>
      <dgm:spPr/>
    </dgm:pt>
    <dgm:pt modelId="{D167703E-4B7E-4E67-B1CE-C8BF6694A206}" type="pres">
      <dgm:prSet presAssocID="{FFDD66C1-FE4E-4E0C-B78D-3E879E38D2E3}" presName="node" presStyleLbl="revTx" presStyleIdx="2" presStyleCnt="5">
        <dgm:presLayoutVars>
          <dgm:bulletEnabled val="1"/>
        </dgm:presLayoutVars>
      </dgm:prSet>
      <dgm:spPr/>
    </dgm:pt>
    <dgm:pt modelId="{E089F7E2-CADD-4618-B66F-4FEF20403CEE}" type="pres">
      <dgm:prSet presAssocID="{DEDC4BED-6817-41F3-BEAC-404D0EB0AFBF}" presName="sibTrans" presStyleLbl="node1" presStyleIdx="2" presStyleCnt="5" custScaleX="107751"/>
      <dgm:spPr/>
    </dgm:pt>
    <dgm:pt modelId="{2C4C7E9F-016B-48AC-92B8-55B634CDBC70}" type="pres">
      <dgm:prSet presAssocID="{A440A148-7A29-4F48-BFE8-C6E868BB9A33}" presName="dummy" presStyleCnt="0"/>
      <dgm:spPr/>
    </dgm:pt>
    <dgm:pt modelId="{E3F91133-B319-43BA-ACF1-C407326224CC}" type="pres">
      <dgm:prSet presAssocID="{A440A148-7A29-4F48-BFE8-C6E868BB9A33}" presName="node" presStyleLbl="revTx" presStyleIdx="3" presStyleCnt="5">
        <dgm:presLayoutVars>
          <dgm:bulletEnabled val="1"/>
        </dgm:presLayoutVars>
      </dgm:prSet>
      <dgm:spPr/>
    </dgm:pt>
    <dgm:pt modelId="{D66979B2-5C83-4475-871D-DCE79931FCF3}" type="pres">
      <dgm:prSet presAssocID="{1E69DA25-ECA4-4E3C-92B0-A9E71CF31887}" presName="sibTrans" presStyleLbl="node1" presStyleIdx="3" presStyleCnt="5"/>
      <dgm:spPr/>
    </dgm:pt>
    <dgm:pt modelId="{6D4493BE-76DE-4158-BA72-F7BB6D83445A}" type="pres">
      <dgm:prSet presAssocID="{140C7B70-0125-4DE3-BFDC-FFD1836793F6}" presName="dummy" presStyleCnt="0"/>
      <dgm:spPr/>
    </dgm:pt>
    <dgm:pt modelId="{A179B9B2-308D-43E8-A216-ACEAF754811E}" type="pres">
      <dgm:prSet presAssocID="{140C7B70-0125-4DE3-BFDC-FFD1836793F6}" presName="node" presStyleLbl="revTx" presStyleIdx="4" presStyleCnt="5">
        <dgm:presLayoutVars>
          <dgm:bulletEnabled val="1"/>
        </dgm:presLayoutVars>
      </dgm:prSet>
      <dgm:spPr/>
    </dgm:pt>
    <dgm:pt modelId="{9DC0B040-861F-4DA5-B75C-9ECF5CAC0F1E}" type="pres">
      <dgm:prSet presAssocID="{2117D0AB-BE56-4EE0-910A-569E512FA06A}" presName="sibTrans" presStyleLbl="node1" presStyleIdx="4" presStyleCnt="5"/>
      <dgm:spPr/>
    </dgm:pt>
  </dgm:ptLst>
  <dgm:cxnLst>
    <dgm:cxn modelId="{5E7E5204-C025-4D5A-9B16-17B968CE4990}" srcId="{DE88F6CD-2536-4C95-9D01-5D882CD1E8E5}" destId="{140C7B70-0125-4DE3-BFDC-FFD1836793F6}" srcOrd="4" destOrd="0" parTransId="{69CEA687-FC72-4C18-A9C2-012AB3641CD0}" sibTransId="{2117D0AB-BE56-4EE0-910A-569E512FA06A}"/>
    <dgm:cxn modelId="{AFF52409-0B7D-4709-9AD3-E6E1AF2A9BA6}" type="presOf" srcId="{1E69DA25-ECA4-4E3C-92B0-A9E71CF31887}" destId="{D66979B2-5C83-4475-871D-DCE79931FCF3}" srcOrd="0" destOrd="0" presId="urn:microsoft.com/office/officeart/2005/8/layout/cycle1"/>
    <dgm:cxn modelId="{C943B70A-7F4A-482C-8967-3E71C5736253}" type="presOf" srcId="{DFE6ED75-6CD7-4191-ACAB-C0959E50AC23}" destId="{F3074B4E-D75C-4998-B193-DD10F4289B37}" srcOrd="0" destOrd="0" presId="urn:microsoft.com/office/officeart/2005/8/layout/cycle1"/>
    <dgm:cxn modelId="{B8B09414-DACA-487E-B3E3-CACC94EE7C28}" type="presOf" srcId="{FFDD66C1-FE4E-4E0C-B78D-3E879E38D2E3}" destId="{D167703E-4B7E-4E67-B1CE-C8BF6694A206}" srcOrd="0" destOrd="0" presId="urn:microsoft.com/office/officeart/2005/8/layout/cycle1"/>
    <dgm:cxn modelId="{9D0CEA68-7C48-40CC-A476-F2727F803064}" type="presOf" srcId="{2117D0AB-BE56-4EE0-910A-569E512FA06A}" destId="{9DC0B040-861F-4DA5-B75C-9ECF5CAC0F1E}" srcOrd="0" destOrd="0" presId="urn:microsoft.com/office/officeart/2005/8/layout/cycle1"/>
    <dgm:cxn modelId="{929FF868-9072-4652-A5FC-36D76B40993B}" srcId="{DE88F6CD-2536-4C95-9D01-5D882CD1E8E5}" destId="{FFDD66C1-FE4E-4E0C-B78D-3E879E38D2E3}" srcOrd="2" destOrd="0" parTransId="{261ACE19-C022-4531-A62D-51D951A53954}" sibTransId="{DEDC4BED-6817-41F3-BEAC-404D0EB0AFBF}"/>
    <dgm:cxn modelId="{A6BEDA4E-D661-4E5E-864B-7AAEE430276B}" type="presOf" srcId="{E088FDC6-0811-4B79-8B51-31F3F51A35EB}" destId="{65BCEA5F-6CEE-466D-8886-783474643FF3}" srcOrd="0" destOrd="0" presId="urn:microsoft.com/office/officeart/2005/8/layout/cycle1"/>
    <dgm:cxn modelId="{F566A44F-D5C8-4A53-8A4E-BD576B97CA05}" type="presOf" srcId="{DE88F6CD-2536-4C95-9D01-5D882CD1E8E5}" destId="{37D8E892-3FED-4A7C-9AF7-215238C9F1A7}" srcOrd="0" destOrd="0" presId="urn:microsoft.com/office/officeart/2005/8/layout/cycle1"/>
    <dgm:cxn modelId="{BF5B2B82-AF8C-4347-9539-1E778563AC47}" type="presOf" srcId="{DEDC4BED-6817-41F3-BEAC-404D0EB0AFBF}" destId="{E089F7E2-CADD-4618-B66F-4FEF20403CEE}" srcOrd="0" destOrd="0" presId="urn:microsoft.com/office/officeart/2005/8/layout/cycle1"/>
    <dgm:cxn modelId="{52878E90-64F8-4EED-9E4F-880CF40A6636}" srcId="{DE88F6CD-2536-4C95-9D01-5D882CD1E8E5}" destId="{E088FDC6-0811-4B79-8B51-31F3F51A35EB}" srcOrd="0" destOrd="0" parTransId="{183A5A40-24D0-4255-A923-BA147761917E}" sibTransId="{DF83BF9C-7347-4CE5-99AB-55F9B59EB7C3}"/>
    <dgm:cxn modelId="{E0B3ABAB-24A1-4384-BD74-C6E51E0FB76E}" type="presOf" srcId="{140C7B70-0125-4DE3-BFDC-FFD1836793F6}" destId="{A179B9B2-308D-43E8-A216-ACEAF754811E}" srcOrd="0" destOrd="0" presId="urn:microsoft.com/office/officeart/2005/8/layout/cycle1"/>
    <dgm:cxn modelId="{88A0B8BD-7636-45E4-8AE6-9629964B0E89}" type="presOf" srcId="{D08AD879-B18C-40C7-9C4B-3B52FA0E2C20}" destId="{469B8230-F5C2-4342-9664-D0BD278F6479}" srcOrd="0" destOrd="0" presId="urn:microsoft.com/office/officeart/2005/8/layout/cycle1"/>
    <dgm:cxn modelId="{E5EF02BE-8D29-4237-A333-4A07AA560E16}" type="presOf" srcId="{DF83BF9C-7347-4CE5-99AB-55F9B59EB7C3}" destId="{8AABA25E-9C9D-4CED-8C0E-4BFF8B26BC98}" srcOrd="0" destOrd="0" presId="urn:microsoft.com/office/officeart/2005/8/layout/cycle1"/>
    <dgm:cxn modelId="{A21723E3-2153-4FD1-9A0E-863B6032C7C7}" type="presOf" srcId="{A440A148-7A29-4F48-BFE8-C6E868BB9A33}" destId="{E3F91133-B319-43BA-ACF1-C407326224CC}" srcOrd="0" destOrd="0" presId="urn:microsoft.com/office/officeart/2005/8/layout/cycle1"/>
    <dgm:cxn modelId="{3C4E71F1-3B63-453A-87A7-9551BE07DEB5}" srcId="{DE88F6CD-2536-4C95-9D01-5D882CD1E8E5}" destId="{A440A148-7A29-4F48-BFE8-C6E868BB9A33}" srcOrd="3" destOrd="0" parTransId="{080A7429-CFF9-4387-B237-C6CEC62AE683}" sibTransId="{1E69DA25-ECA4-4E3C-92B0-A9E71CF31887}"/>
    <dgm:cxn modelId="{1ACDB7F5-7CB5-421B-BBF8-54062B44CBEF}" srcId="{DE88F6CD-2536-4C95-9D01-5D882CD1E8E5}" destId="{D08AD879-B18C-40C7-9C4B-3B52FA0E2C20}" srcOrd="1" destOrd="0" parTransId="{0F516F85-3422-487B-87A5-1D1617D7DBA6}" sibTransId="{DFE6ED75-6CD7-4191-ACAB-C0959E50AC23}"/>
    <dgm:cxn modelId="{6578A51C-F2EF-436B-9BF1-D455F0671393}" type="presParOf" srcId="{37D8E892-3FED-4A7C-9AF7-215238C9F1A7}" destId="{59F88D11-6D9B-41FA-8B96-7C053B6040B8}" srcOrd="0" destOrd="0" presId="urn:microsoft.com/office/officeart/2005/8/layout/cycle1"/>
    <dgm:cxn modelId="{05ECD649-C24E-47EC-8E54-83AC972625ED}" type="presParOf" srcId="{37D8E892-3FED-4A7C-9AF7-215238C9F1A7}" destId="{65BCEA5F-6CEE-466D-8886-783474643FF3}" srcOrd="1" destOrd="0" presId="urn:microsoft.com/office/officeart/2005/8/layout/cycle1"/>
    <dgm:cxn modelId="{56249151-C84F-4BB5-8E80-73711C837042}" type="presParOf" srcId="{37D8E892-3FED-4A7C-9AF7-215238C9F1A7}" destId="{8AABA25E-9C9D-4CED-8C0E-4BFF8B26BC98}" srcOrd="2" destOrd="0" presId="urn:microsoft.com/office/officeart/2005/8/layout/cycle1"/>
    <dgm:cxn modelId="{3D785871-AFF3-4CD9-9876-D3E997D340FA}" type="presParOf" srcId="{37D8E892-3FED-4A7C-9AF7-215238C9F1A7}" destId="{3C7461D4-2DDD-4A7C-B26A-B36CE84F8528}" srcOrd="3" destOrd="0" presId="urn:microsoft.com/office/officeart/2005/8/layout/cycle1"/>
    <dgm:cxn modelId="{A50B1920-FDEE-4FD6-8E98-33BCDB3BEA50}" type="presParOf" srcId="{37D8E892-3FED-4A7C-9AF7-215238C9F1A7}" destId="{469B8230-F5C2-4342-9664-D0BD278F6479}" srcOrd="4" destOrd="0" presId="urn:microsoft.com/office/officeart/2005/8/layout/cycle1"/>
    <dgm:cxn modelId="{885C4B69-1F9E-497C-BE15-C14F1E3726BE}" type="presParOf" srcId="{37D8E892-3FED-4A7C-9AF7-215238C9F1A7}" destId="{F3074B4E-D75C-4998-B193-DD10F4289B37}" srcOrd="5" destOrd="0" presId="urn:microsoft.com/office/officeart/2005/8/layout/cycle1"/>
    <dgm:cxn modelId="{67D42EA4-E255-4852-9C47-E90A763713C6}" type="presParOf" srcId="{37D8E892-3FED-4A7C-9AF7-215238C9F1A7}" destId="{0BDBC44C-16D4-4667-BB31-BFC0560C6C5D}" srcOrd="6" destOrd="0" presId="urn:microsoft.com/office/officeart/2005/8/layout/cycle1"/>
    <dgm:cxn modelId="{9C1D38DE-6104-42FA-AD59-164E2E6DD8F6}" type="presParOf" srcId="{37D8E892-3FED-4A7C-9AF7-215238C9F1A7}" destId="{D167703E-4B7E-4E67-B1CE-C8BF6694A206}" srcOrd="7" destOrd="0" presId="urn:microsoft.com/office/officeart/2005/8/layout/cycle1"/>
    <dgm:cxn modelId="{152FAC71-AB39-4FA1-976B-2F2B4E5804D0}" type="presParOf" srcId="{37D8E892-3FED-4A7C-9AF7-215238C9F1A7}" destId="{E089F7E2-CADD-4618-B66F-4FEF20403CEE}" srcOrd="8" destOrd="0" presId="urn:microsoft.com/office/officeart/2005/8/layout/cycle1"/>
    <dgm:cxn modelId="{B2E60A25-8F63-4E36-A9EA-784809157B26}" type="presParOf" srcId="{37D8E892-3FED-4A7C-9AF7-215238C9F1A7}" destId="{2C4C7E9F-016B-48AC-92B8-55B634CDBC70}" srcOrd="9" destOrd="0" presId="urn:microsoft.com/office/officeart/2005/8/layout/cycle1"/>
    <dgm:cxn modelId="{09D1B445-DCAB-4D92-8533-B22A4C9D9C05}" type="presParOf" srcId="{37D8E892-3FED-4A7C-9AF7-215238C9F1A7}" destId="{E3F91133-B319-43BA-ACF1-C407326224CC}" srcOrd="10" destOrd="0" presId="urn:microsoft.com/office/officeart/2005/8/layout/cycle1"/>
    <dgm:cxn modelId="{4BAE26BE-FFB1-479A-A4CC-3C1F78FF6102}" type="presParOf" srcId="{37D8E892-3FED-4A7C-9AF7-215238C9F1A7}" destId="{D66979B2-5C83-4475-871D-DCE79931FCF3}" srcOrd="11" destOrd="0" presId="urn:microsoft.com/office/officeart/2005/8/layout/cycle1"/>
    <dgm:cxn modelId="{618D7D32-6EF8-4F30-8249-EDB0E0FC9D67}" type="presParOf" srcId="{37D8E892-3FED-4A7C-9AF7-215238C9F1A7}" destId="{6D4493BE-76DE-4158-BA72-F7BB6D83445A}" srcOrd="12" destOrd="0" presId="urn:microsoft.com/office/officeart/2005/8/layout/cycle1"/>
    <dgm:cxn modelId="{E32B0F44-7131-415A-B715-CA4F4835083F}" type="presParOf" srcId="{37D8E892-3FED-4A7C-9AF7-215238C9F1A7}" destId="{A179B9B2-308D-43E8-A216-ACEAF754811E}" srcOrd="13" destOrd="0" presId="urn:microsoft.com/office/officeart/2005/8/layout/cycle1"/>
    <dgm:cxn modelId="{19FD762D-9ABB-4172-8ACD-CB57CDAA6B4F}" type="presParOf" srcId="{37D8E892-3FED-4A7C-9AF7-215238C9F1A7}" destId="{9DC0B040-861F-4DA5-B75C-9ECF5CAC0F1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8F6CD-2536-4C95-9D01-5D882CD1E8E5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FFDD66C1-FE4E-4E0C-B78D-3E879E38D2E3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261ACE19-C022-4531-A62D-51D951A53954}" type="parTrans" cxnId="{929FF868-9072-4652-A5FC-36D76B40993B}">
      <dgm:prSet/>
      <dgm:spPr/>
      <dgm:t>
        <a:bodyPr/>
        <a:lstStyle/>
        <a:p>
          <a:pPr latinLnBrk="1"/>
          <a:endParaRPr lang="ko-KR" altLang="en-US"/>
        </a:p>
      </dgm:t>
    </dgm:pt>
    <dgm:pt modelId="{DEDC4BED-6817-41F3-BEAC-404D0EB0AFBF}" type="sibTrans" cxnId="{929FF868-9072-4652-A5FC-36D76B40993B}">
      <dgm:prSet/>
      <dgm:spPr/>
      <dgm:t>
        <a:bodyPr/>
        <a:lstStyle/>
        <a:p>
          <a:pPr latinLnBrk="1"/>
          <a:endParaRPr lang="ko-KR" altLang="en-US"/>
        </a:p>
      </dgm:t>
    </dgm:pt>
    <dgm:pt modelId="{A440A148-7A29-4F48-BFE8-C6E868BB9A33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080A7429-CFF9-4387-B237-C6CEC62AE683}" type="parTrans" cxnId="{3C4E71F1-3B63-453A-87A7-9551BE07DEB5}">
      <dgm:prSet/>
      <dgm:spPr/>
      <dgm:t>
        <a:bodyPr/>
        <a:lstStyle/>
        <a:p>
          <a:pPr latinLnBrk="1"/>
          <a:endParaRPr lang="ko-KR" altLang="en-US"/>
        </a:p>
      </dgm:t>
    </dgm:pt>
    <dgm:pt modelId="{1E69DA25-ECA4-4E3C-92B0-A9E71CF31887}" type="sibTrans" cxnId="{3C4E71F1-3B63-453A-87A7-9551BE07DEB5}">
      <dgm:prSet/>
      <dgm:spPr/>
      <dgm:t>
        <a:bodyPr/>
        <a:lstStyle/>
        <a:p>
          <a:pPr latinLnBrk="1"/>
          <a:endParaRPr lang="ko-KR" altLang="en-US"/>
        </a:p>
      </dgm:t>
    </dgm:pt>
    <dgm:pt modelId="{140C7B70-0125-4DE3-BFDC-FFD1836793F6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69CEA687-FC72-4C18-A9C2-012AB3641CD0}" type="parTrans" cxnId="{5E7E5204-C025-4D5A-9B16-17B968CE4990}">
      <dgm:prSet/>
      <dgm:spPr/>
      <dgm:t>
        <a:bodyPr/>
        <a:lstStyle/>
        <a:p>
          <a:pPr latinLnBrk="1"/>
          <a:endParaRPr lang="ko-KR" altLang="en-US"/>
        </a:p>
      </dgm:t>
    </dgm:pt>
    <dgm:pt modelId="{2117D0AB-BE56-4EE0-910A-569E512FA06A}" type="sibTrans" cxnId="{5E7E5204-C025-4D5A-9B16-17B968CE4990}">
      <dgm:prSet/>
      <dgm:spPr/>
      <dgm:t>
        <a:bodyPr/>
        <a:lstStyle/>
        <a:p>
          <a:pPr latinLnBrk="1"/>
          <a:endParaRPr lang="ko-KR" altLang="en-US"/>
        </a:p>
      </dgm:t>
    </dgm:pt>
    <dgm:pt modelId="{292AA9BF-E274-4951-95FD-58C7A3C5F99E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62C072EB-2745-4625-98A3-DB6E546CC064}" type="parTrans" cxnId="{BF66AEEC-3D8F-4E2F-924D-91AD928ED7CE}">
      <dgm:prSet/>
      <dgm:spPr/>
      <dgm:t>
        <a:bodyPr/>
        <a:lstStyle/>
        <a:p>
          <a:pPr latinLnBrk="1"/>
          <a:endParaRPr lang="ko-KR" altLang="en-US"/>
        </a:p>
      </dgm:t>
    </dgm:pt>
    <dgm:pt modelId="{627D4F63-D7A5-4A9D-8A0C-6EA11527571A}" type="sibTrans" cxnId="{BF66AEEC-3D8F-4E2F-924D-91AD928ED7CE}">
      <dgm:prSet/>
      <dgm:spPr/>
      <dgm:t>
        <a:bodyPr/>
        <a:lstStyle/>
        <a:p>
          <a:pPr latinLnBrk="1"/>
          <a:endParaRPr lang="ko-KR" altLang="en-US"/>
        </a:p>
      </dgm:t>
    </dgm:pt>
    <dgm:pt modelId="{37D8E892-3FED-4A7C-9AF7-215238C9F1A7}" type="pres">
      <dgm:prSet presAssocID="{DE88F6CD-2536-4C95-9D01-5D882CD1E8E5}" presName="cycle" presStyleCnt="0">
        <dgm:presLayoutVars>
          <dgm:dir/>
          <dgm:resizeHandles val="exact"/>
        </dgm:presLayoutVars>
      </dgm:prSet>
      <dgm:spPr/>
    </dgm:pt>
    <dgm:pt modelId="{6F701BA6-03E6-4A07-BD87-7C6B6545FB0F}" type="pres">
      <dgm:prSet presAssocID="{292AA9BF-E274-4951-95FD-58C7A3C5F99E}" presName="dummy" presStyleCnt="0"/>
      <dgm:spPr/>
    </dgm:pt>
    <dgm:pt modelId="{4811CDD7-2B92-4E27-9D77-4821CF7D7294}" type="pres">
      <dgm:prSet presAssocID="{292AA9BF-E274-4951-95FD-58C7A3C5F99E}" presName="node" presStyleLbl="revTx" presStyleIdx="0" presStyleCnt="4">
        <dgm:presLayoutVars>
          <dgm:bulletEnabled val="1"/>
        </dgm:presLayoutVars>
      </dgm:prSet>
      <dgm:spPr/>
    </dgm:pt>
    <dgm:pt modelId="{143550A7-E1F5-4AD8-A042-5283E323CFBE}" type="pres">
      <dgm:prSet presAssocID="{627D4F63-D7A5-4A9D-8A0C-6EA11527571A}" presName="sibTrans" presStyleLbl="node1" presStyleIdx="0" presStyleCnt="4"/>
      <dgm:spPr/>
    </dgm:pt>
    <dgm:pt modelId="{0BDBC44C-16D4-4667-BB31-BFC0560C6C5D}" type="pres">
      <dgm:prSet presAssocID="{FFDD66C1-FE4E-4E0C-B78D-3E879E38D2E3}" presName="dummy" presStyleCnt="0"/>
      <dgm:spPr/>
    </dgm:pt>
    <dgm:pt modelId="{D167703E-4B7E-4E67-B1CE-C8BF6694A206}" type="pres">
      <dgm:prSet presAssocID="{FFDD66C1-FE4E-4E0C-B78D-3E879E38D2E3}" presName="node" presStyleLbl="revTx" presStyleIdx="1" presStyleCnt="4">
        <dgm:presLayoutVars>
          <dgm:bulletEnabled val="1"/>
        </dgm:presLayoutVars>
      </dgm:prSet>
      <dgm:spPr/>
    </dgm:pt>
    <dgm:pt modelId="{E089F7E2-CADD-4618-B66F-4FEF20403CEE}" type="pres">
      <dgm:prSet presAssocID="{DEDC4BED-6817-41F3-BEAC-404D0EB0AFBF}" presName="sibTrans" presStyleLbl="node1" presStyleIdx="1" presStyleCnt="4" custScaleX="107751"/>
      <dgm:spPr/>
    </dgm:pt>
    <dgm:pt modelId="{2C4C7E9F-016B-48AC-92B8-55B634CDBC70}" type="pres">
      <dgm:prSet presAssocID="{A440A148-7A29-4F48-BFE8-C6E868BB9A33}" presName="dummy" presStyleCnt="0"/>
      <dgm:spPr/>
    </dgm:pt>
    <dgm:pt modelId="{E3F91133-B319-43BA-ACF1-C407326224CC}" type="pres">
      <dgm:prSet presAssocID="{A440A148-7A29-4F48-BFE8-C6E868BB9A33}" presName="node" presStyleLbl="revTx" presStyleIdx="2" presStyleCnt="4">
        <dgm:presLayoutVars>
          <dgm:bulletEnabled val="1"/>
        </dgm:presLayoutVars>
      </dgm:prSet>
      <dgm:spPr/>
    </dgm:pt>
    <dgm:pt modelId="{D66979B2-5C83-4475-871D-DCE79931FCF3}" type="pres">
      <dgm:prSet presAssocID="{1E69DA25-ECA4-4E3C-92B0-A9E71CF31887}" presName="sibTrans" presStyleLbl="node1" presStyleIdx="2" presStyleCnt="4"/>
      <dgm:spPr/>
    </dgm:pt>
    <dgm:pt modelId="{6D4493BE-76DE-4158-BA72-F7BB6D83445A}" type="pres">
      <dgm:prSet presAssocID="{140C7B70-0125-4DE3-BFDC-FFD1836793F6}" presName="dummy" presStyleCnt="0"/>
      <dgm:spPr/>
    </dgm:pt>
    <dgm:pt modelId="{A179B9B2-308D-43E8-A216-ACEAF754811E}" type="pres">
      <dgm:prSet presAssocID="{140C7B70-0125-4DE3-BFDC-FFD1836793F6}" presName="node" presStyleLbl="revTx" presStyleIdx="3" presStyleCnt="4">
        <dgm:presLayoutVars>
          <dgm:bulletEnabled val="1"/>
        </dgm:presLayoutVars>
      </dgm:prSet>
      <dgm:spPr/>
    </dgm:pt>
    <dgm:pt modelId="{9DC0B040-861F-4DA5-B75C-9ECF5CAC0F1E}" type="pres">
      <dgm:prSet presAssocID="{2117D0AB-BE56-4EE0-910A-569E512FA06A}" presName="sibTrans" presStyleLbl="node1" presStyleIdx="3" presStyleCnt="4"/>
      <dgm:spPr/>
    </dgm:pt>
  </dgm:ptLst>
  <dgm:cxnLst>
    <dgm:cxn modelId="{25DE9500-B44E-4255-BB2E-9CE7124AB50C}" type="presOf" srcId="{292AA9BF-E274-4951-95FD-58C7A3C5F99E}" destId="{4811CDD7-2B92-4E27-9D77-4821CF7D7294}" srcOrd="0" destOrd="0" presId="urn:microsoft.com/office/officeart/2005/8/layout/cycle1"/>
    <dgm:cxn modelId="{5E7E5204-C025-4D5A-9B16-17B968CE4990}" srcId="{DE88F6CD-2536-4C95-9D01-5D882CD1E8E5}" destId="{140C7B70-0125-4DE3-BFDC-FFD1836793F6}" srcOrd="3" destOrd="0" parTransId="{69CEA687-FC72-4C18-A9C2-012AB3641CD0}" sibTransId="{2117D0AB-BE56-4EE0-910A-569E512FA06A}"/>
    <dgm:cxn modelId="{AFF52409-0B7D-4709-9AD3-E6E1AF2A9BA6}" type="presOf" srcId="{1E69DA25-ECA4-4E3C-92B0-A9E71CF31887}" destId="{D66979B2-5C83-4475-871D-DCE79931FCF3}" srcOrd="0" destOrd="0" presId="urn:microsoft.com/office/officeart/2005/8/layout/cycle1"/>
    <dgm:cxn modelId="{B8B09414-DACA-487E-B3E3-CACC94EE7C28}" type="presOf" srcId="{FFDD66C1-FE4E-4E0C-B78D-3E879E38D2E3}" destId="{D167703E-4B7E-4E67-B1CE-C8BF6694A206}" srcOrd="0" destOrd="0" presId="urn:microsoft.com/office/officeart/2005/8/layout/cycle1"/>
    <dgm:cxn modelId="{9D0CEA68-7C48-40CC-A476-F2727F803064}" type="presOf" srcId="{2117D0AB-BE56-4EE0-910A-569E512FA06A}" destId="{9DC0B040-861F-4DA5-B75C-9ECF5CAC0F1E}" srcOrd="0" destOrd="0" presId="urn:microsoft.com/office/officeart/2005/8/layout/cycle1"/>
    <dgm:cxn modelId="{929FF868-9072-4652-A5FC-36D76B40993B}" srcId="{DE88F6CD-2536-4C95-9D01-5D882CD1E8E5}" destId="{FFDD66C1-FE4E-4E0C-B78D-3E879E38D2E3}" srcOrd="1" destOrd="0" parTransId="{261ACE19-C022-4531-A62D-51D951A53954}" sibTransId="{DEDC4BED-6817-41F3-BEAC-404D0EB0AFBF}"/>
    <dgm:cxn modelId="{F566A44F-D5C8-4A53-8A4E-BD576B97CA05}" type="presOf" srcId="{DE88F6CD-2536-4C95-9D01-5D882CD1E8E5}" destId="{37D8E892-3FED-4A7C-9AF7-215238C9F1A7}" srcOrd="0" destOrd="0" presId="urn:microsoft.com/office/officeart/2005/8/layout/cycle1"/>
    <dgm:cxn modelId="{D6C7AA4F-18FD-44B9-A878-D6AB7A39BDBD}" type="presOf" srcId="{627D4F63-D7A5-4A9D-8A0C-6EA11527571A}" destId="{143550A7-E1F5-4AD8-A042-5283E323CFBE}" srcOrd="0" destOrd="0" presId="urn:microsoft.com/office/officeart/2005/8/layout/cycle1"/>
    <dgm:cxn modelId="{BF5B2B82-AF8C-4347-9539-1E778563AC47}" type="presOf" srcId="{DEDC4BED-6817-41F3-BEAC-404D0EB0AFBF}" destId="{E089F7E2-CADD-4618-B66F-4FEF20403CEE}" srcOrd="0" destOrd="0" presId="urn:microsoft.com/office/officeart/2005/8/layout/cycle1"/>
    <dgm:cxn modelId="{E0B3ABAB-24A1-4384-BD74-C6E51E0FB76E}" type="presOf" srcId="{140C7B70-0125-4DE3-BFDC-FFD1836793F6}" destId="{A179B9B2-308D-43E8-A216-ACEAF754811E}" srcOrd="0" destOrd="0" presId="urn:microsoft.com/office/officeart/2005/8/layout/cycle1"/>
    <dgm:cxn modelId="{A21723E3-2153-4FD1-9A0E-863B6032C7C7}" type="presOf" srcId="{A440A148-7A29-4F48-BFE8-C6E868BB9A33}" destId="{E3F91133-B319-43BA-ACF1-C407326224CC}" srcOrd="0" destOrd="0" presId="urn:microsoft.com/office/officeart/2005/8/layout/cycle1"/>
    <dgm:cxn modelId="{BF66AEEC-3D8F-4E2F-924D-91AD928ED7CE}" srcId="{DE88F6CD-2536-4C95-9D01-5D882CD1E8E5}" destId="{292AA9BF-E274-4951-95FD-58C7A3C5F99E}" srcOrd="0" destOrd="0" parTransId="{62C072EB-2745-4625-98A3-DB6E546CC064}" sibTransId="{627D4F63-D7A5-4A9D-8A0C-6EA11527571A}"/>
    <dgm:cxn modelId="{3C4E71F1-3B63-453A-87A7-9551BE07DEB5}" srcId="{DE88F6CD-2536-4C95-9D01-5D882CD1E8E5}" destId="{A440A148-7A29-4F48-BFE8-C6E868BB9A33}" srcOrd="2" destOrd="0" parTransId="{080A7429-CFF9-4387-B237-C6CEC62AE683}" sibTransId="{1E69DA25-ECA4-4E3C-92B0-A9E71CF31887}"/>
    <dgm:cxn modelId="{12D6BCD0-49BC-459C-826F-007753A74502}" type="presParOf" srcId="{37D8E892-3FED-4A7C-9AF7-215238C9F1A7}" destId="{6F701BA6-03E6-4A07-BD87-7C6B6545FB0F}" srcOrd="0" destOrd="0" presId="urn:microsoft.com/office/officeart/2005/8/layout/cycle1"/>
    <dgm:cxn modelId="{ADF42F9F-FE5F-48CA-A8D6-78C4872021C8}" type="presParOf" srcId="{37D8E892-3FED-4A7C-9AF7-215238C9F1A7}" destId="{4811CDD7-2B92-4E27-9D77-4821CF7D7294}" srcOrd="1" destOrd="0" presId="urn:microsoft.com/office/officeart/2005/8/layout/cycle1"/>
    <dgm:cxn modelId="{4EBF24EA-47C9-4A74-8409-276E078D1699}" type="presParOf" srcId="{37D8E892-3FED-4A7C-9AF7-215238C9F1A7}" destId="{143550A7-E1F5-4AD8-A042-5283E323CFBE}" srcOrd="2" destOrd="0" presId="urn:microsoft.com/office/officeart/2005/8/layout/cycle1"/>
    <dgm:cxn modelId="{67D42EA4-E255-4852-9C47-E90A763713C6}" type="presParOf" srcId="{37D8E892-3FED-4A7C-9AF7-215238C9F1A7}" destId="{0BDBC44C-16D4-4667-BB31-BFC0560C6C5D}" srcOrd="3" destOrd="0" presId="urn:microsoft.com/office/officeart/2005/8/layout/cycle1"/>
    <dgm:cxn modelId="{9C1D38DE-6104-42FA-AD59-164E2E6DD8F6}" type="presParOf" srcId="{37D8E892-3FED-4A7C-9AF7-215238C9F1A7}" destId="{D167703E-4B7E-4E67-B1CE-C8BF6694A206}" srcOrd="4" destOrd="0" presId="urn:microsoft.com/office/officeart/2005/8/layout/cycle1"/>
    <dgm:cxn modelId="{152FAC71-AB39-4FA1-976B-2F2B4E5804D0}" type="presParOf" srcId="{37D8E892-3FED-4A7C-9AF7-215238C9F1A7}" destId="{E089F7E2-CADD-4618-B66F-4FEF20403CEE}" srcOrd="5" destOrd="0" presId="urn:microsoft.com/office/officeart/2005/8/layout/cycle1"/>
    <dgm:cxn modelId="{B2E60A25-8F63-4E36-A9EA-784809157B26}" type="presParOf" srcId="{37D8E892-3FED-4A7C-9AF7-215238C9F1A7}" destId="{2C4C7E9F-016B-48AC-92B8-55B634CDBC70}" srcOrd="6" destOrd="0" presId="urn:microsoft.com/office/officeart/2005/8/layout/cycle1"/>
    <dgm:cxn modelId="{09D1B445-DCAB-4D92-8533-B22A4C9D9C05}" type="presParOf" srcId="{37D8E892-3FED-4A7C-9AF7-215238C9F1A7}" destId="{E3F91133-B319-43BA-ACF1-C407326224CC}" srcOrd="7" destOrd="0" presId="urn:microsoft.com/office/officeart/2005/8/layout/cycle1"/>
    <dgm:cxn modelId="{4BAE26BE-FFB1-479A-A4CC-3C1F78FF6102}" type="presParOf" srcId="{37D8E892-3FED-4A7C-9AF7-215238C9F1A7}" destId="{D66979B2-5C83-4475-871D-DCE79931FCF3}" srcOrd="8" destOrd="0" presId="urn:microsoft.com/office/officeart/2005/8/layout/cycle1"/>
    <dgm:cxn modelId="{618D7D32-6EF8-4F30-8249-EDB0E0FC9D67}" type="presParOf" srcId="{37D8E892-3FED-4A7C-9AF7-215238C9F1A7}" destId="{6D4493BE-76DE-4158-BA72-F7BB6D83445A}" srcOrd="9" destOrd="0" presId="urn:microsoft.com/office/officeart/2005/8/layout/cycle1"/>
    <dgm:cxn modelId="{E32B0F44-7131-415A-B715-CA4F4835083F}" type="presParOf" srcId="{37D8E892-3FED-4A7C-9AF7-215238C9F1A7}" destId="{A179B9B2-308D-43E8-A216-ACEAF754811E}" srcOrd="10" destOrd="0" presId="urn:microsoft.com/office/officeart/2005/8/layout/cycle1"/>
    <dgm:cxn modelId="{19FD762D-9ABB-4172-8ACD-CB57CDAA6B4F}" type="presParOf" srcId="{37D8E892-3FED-4A7C-9AF7-215238C9F1A7}" destId="{9DC0B040-861F-4DA5-B75C-9ECF5CAC0F1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CEA5F-6CEE-466D-8886-783474643FF3}">
      <dsp:nvSpPr>
        <dsp:cNvPr id="0" name=""/>
        <dsp:cNvSpPr/>
      </dsp:nvSpPr>
      <dsp:spPr>
        <a:xfrm>
          <a:off x="6481280" y="49626"/>
          <a:ext cx="1762125" cy="17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/>
        </a:p>
      </dsp:txBody>
      <dsp:txXfrm>
        <a:off x="6481280" y="49626"/>
        <a:ext cx="1762125" cy="1762125"/>
      </dsp:txXfrm>
    </dsp:sp>
    <dsp:sp modelId="{8AABA25E-9C9D-4CED-8C0E-4BFF8B26BC98}">
      <dsp:nvSpPr>
        <dsp:cNvPr id="0" name=""/>
        <dsp:cNvSpPr/>
      </dsp:nvSpPr>
      <dsp:spPr>
        <a:xfrm>
          <a:off x="2334285" y="-1572"/>
          <a:ext cx="6609029" cy="6609029"/>
        </a:xfrm>
        <a:prstGeom prst="circularArrow">
          <a:avLst>
            <a:gd name="adj1" fmla="val 5199"/>
            <a:gd name="adj2" fmla="val 335841"/>
            <a:gd name="adj3" fmla="val 21293537"/>
            <a:gd name="adj4" fmla="val 19765981"/>
            <a:gd name="adj5" fmla="val 606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B8230-F5C2-4342-9664-D0BD278F6479}">
      <dsp:nvSpPr>
        <dsp:cNvPr id="0" name=""/>
        <dsp:cNvSpPr/>
      </dsp:nvSpPr>
      <dsp:spPr>
        <a:xfrm>
          <a:off x="7546488" y="3327999"/>
          <a:ext cx="1762125" cy="17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900" kern="1200"/>
        </a:p>
      </dsp:txBody>
      <dsp:txXfrm>
        <a:off x="7546488" y="3327999"/>
        <a:ext cx="1762125" cy="1762125"/>
      </dsp:txXfrm>
    </dsp:sp>
    <dsp:sp modelId="{F3074B4E-D75C-4998-B193-DD10F4289B37}">
      <dsp:nvSpPr>
        <dsp:cNvPr id="0" name=""/>
        <dsp:cNvSpPr/>
      </dsp:nvSpPr>
      <dsp:spPr>
        <a:xfrm>
          <a:off x="2334285" y="-1572"/>
          <a:ext cx="6609029" cy="6609029"/>
        </a:xfrm>
        <a:prstGeom prst="circularArrow">
          <a:avLst>
            <a:gd name="adj1" fmla="val 5199"/>
            <a:gd name="adj2" fmla="val 335841"/>
            <a:gd name="adj3" fmla="val 4015004"/>
            <a:gd name="adj4" fmla="val 2253152"/>
            <a:gd name="adj5" fmla="val 6066"/>
          </a:avLst>
        </a:prstGeom>
        <a:solidFill>
          <a:schemeClr val="accent4">
            <a:hueOff val="1193295"/>
            <a:satOff val="-12553"/>
            <a:lumOff val="-2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703E-4B7E-4E67-B1CE-C8BF6694A206}">
      <dsp:nvSpPr>
        <dsp:cNvPr id="0" name=""/>
        <dsp:cNvSpPr/>
      </dsp:nvSpPr>
      <dsp:spPr>
        <a:xfrm>
          <a:off x="4757737" y="5354145"/>
          <a:ext cx="1762125" cy="17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900" kern="1200"/>
        </a:p>
      </dsp:txBody>
      <dsp:txXfrm>
        <a:off x="4757737" y="5354145"/>
        <a:ext cx="1762125" cy="1762125"/>
      </dsp:txXfrm>
    </dsp:sp>
    <dsp:sp modelId="{E089F7E2-CADD-4618-B66F-4FEF20403CEE}">
      <dsp:nvSpPr>
        <dsp:cNvPr id="0" name=""/>
        <dsp:cNvSpPr/>
      </dsp:nvSpPr>
      <dsp:spPr>
        <a:xfrm>
          <a:off x="2078152" y="-1572"/>
          <a:ext cx="7121295" cy="6609029"/>
        </a:xfrm>
        <a:prstGeom prst="circularArrow">
          <a:avLst>
            <a:gd name="adj1" fmla="val 5199"/>
            <a:gd name="adj2" fmla="val 335841"/>
            <a:gd name="adj3" fmla="val 8211007"/>
            <a:gd name="adj4" fmla="val 6449156"/>
            <a:gd name="adj5" fmla="val 6066"/>
          </a:avLst>
        </a:prstGeom>
        <a:solidFill>
          <a:schemeClr val="accent4">
            <a:hueOff val="2386590"/>
            <a:satOff val="-25106"/>
            <a:lumOff val="-5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91133-B319-43BA-ACF1-C407326224CC}">
      <dsp:nvSpPr>
        <dsp:cNvPr id="0" name=""/>
        <dsp:cNvSpPr/>
      </dsp:nvSpPr>
      <dsp:spPr>
        <a:xfrm>
          <a:off x="1968986" y="3327999"/>
          <a:ext cx="1762125" cy="17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900" kern="1200"/>
        </a:p>
      </dsp:txBody>
      <dsp:txXfrm>
        <a:off x="1968986" y="3327999"/>
        <a:ext cx="1762125" cy="1762125"/>
      </dsp:txXfrm>
    </dsp:sp>
    <dsp:sp modelId="{D66979B2-5C83-4475-871D-DCE79931FCF3}">
      <dsp:nvSpPr>
        <dsp:cNvPr id="0" name=""/>
        <dsp:cNvSpPr/>
      </dsp:nvSpPr>
      <dsp:spPr>
        <a:xfrm>
          <a:off x="2334285" y="-1572"/>
          <a:ext cx="6609029" cy="6609029"/>
        </a:xfrm>
        <a:prstGeom prst="circularArrow">
          <a:avLst>
            <a:gd name="adj1" fmla="val 5199"/>
            <a:gd name="adj2" fmla="val 335841"/>
            <a:gd name="adj3" fmla="val 12298179"/>
            <a:gd name="adj4" fmla="val 10770623"/>
            <a:gd name="adj5" fmla="val 6066"/>
          </a:avLst>
        </a:prstGeom>
        <a:solidFill>
          <a:schemeClr val="accent4">
            <a:hueOff val="3579885"/>
            <a:satOff val="-37659"/>
            <a:lumOff val="-82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9B9B2-308D-43E8-A216-ACEAF754811E}">
      <dsp:nvSpPr>
        <dsp:cNvPr id="0" name=""/>
        <dsp:cNvSpPr/>
      </dsp:nvSpPr>
      <dsp:spPr>
        <a:xfrm>
          <a:off x="3034194" y="49626"/>
          <a:ext cx="1762125" cy="176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900" kern="1200"/>
        </a:p>
      </dsp:txBody>
      <dsp:txXfrm>
        <a:off x="3034194" y="49626"/>
        <a:ext cx="1762125" cy="1762125"/>
      </dsp:txXfrm>
    </dsp:sp>
    <dsp:sp modelId="{9DC0B040-861F-4DA5-B75C-9ECF5CAC0F1E}">
      <dsp:nvSpPr>
        <dsp:cNvPr id="0" name=""/>
        <dsp:cNvSpPr/>
      </dsp:nvSpPr>
      <dsp:spPr>
        <a:xfrm>
          <a:off x="2334285" y="-1572"/>
          <a:ext cx="6609029" cy="6609029"/>
        </a:xfrm>
        <a:prstGeom prst="circularArrow">
          <a:avLst>
            <a:gd name="adj1" fmla="val 5199"/>
            <a:gd name="adj2" fmla="val 335841"/>
            <a:gd name="adj3" fmla="val 16865991"/>
            <a:gd name="adj4" fmla="val 15198168"/>
            <a:gd name="adj5" fmla="val 6066"/>
          </a:avLst>
        </a:prstGeom>
        <a:solidFill>
          <a:schemeClr val="accent4">
            <a:hueOff val="4773181"/>
            <a:satOff val="-50212"/>
            <a:lumOff val="-10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1CDD7-2B92-4E27-9D77-4821CF7D7294}">
      <dsp:nvSpPr>
        <dsp:cNvPr id="0" name=""/>
        <dsp:cNvSpPr/>
      </dsp:nvSpPr>
      <dsp:spPr>
        <a:xfrm>
          <a:off x="5327037" y="136443"/>
          <a:ext cx="2156519" cy="215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6500" kern="1200"/>
        </a:p>
      </dsp:txBody>
      <dsp:txXfrm>
        <a:off x="5327037" y="136443"/>
        <a:ext cx="2156519" cy="2156519"/>
      </dsp:txXfrm>
    </dsp:sp>
    <dsp:sp modelId="{143550A7-E1F5-4AD8-A042-5283E323CFBE}">
      <dsp:nvSpPr>
        <dsp:cNvPr id="0" name=""/>
        <dsp:cNvSpPr/>
      </dsp:nvSpPr>
      <dsp:spPr>
        <a:xfrm>
          <a:off x="1523762" y="-237"/>
          <a:ext cx="6096475" cy="6096475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703E-4B7E-4E67-B1CE-C8BF6694A206}">
      <dsp:nvSpPr>
        <dsp:cNvPr id="0" name=""/>
        <dsp:cNvSpPr/>
      </dsp:nvSpPr>
      <dsp:spPr>
        <a:xfrm>
          <a:off x="5327037" y="3803037"/>
          <a:ext cx="2156519" cy="215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4800" kern="1200"/>
        </a:p>
      </dsp:txBody>
      <dsp:txXfrm>
        <a:off x="5327037" y="3803037"/>
        <a:ext cx="2156519" cy="2156519"/>
      </dsp:txXfrm>
    </dsp:sp>
    <dsp:sp modelId="{E089F7E2-CADD-4618-B66F-4FEF20403CEE}">
      <dsp:nvSpPr>
        <dsp:cNvPr id="0" name=""/>
        <dsp:cNvSpPr/>
      </dsp:nvSpPr>
      <dsp:spPr>
        <a:xfrm>
          <a:off x="1287493" y="-237"/>
          <a:ext cx="6569013" cy="6096475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solidFill>
          <a:schemeClr val="accent4">
            <a:hueOff val="1591060"/>
            <a:satOff val="-16737"/>
            <a:lumOff val="-3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91133-B319-43BA-ACF1-C407326224CC}">
      <dsp:nvSpPr>
        <dsp:cNvPr id="0" name=""/>
        <dsp:cNvSpPr/>
      </dsp:nvSpPr>
      <dsp:spPr>
        <a:xfrm>
          <a:off x="1660443" y="3803037"/>
          <a:ext cx="2156519" cy="215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4800" kern="1200"/>
        </a:p>
      </dsp:txBody>
      <dsp:txXfrm>
        <a:off x="1660443" y="3803037"/>
        <a:ext cx="2156519" cy="2156519"/>
      </dsp:txXfrm>
    </dsp:sp>
    <dsp:sp modelId="{D66979B2-5C83-4475-871D-DCE79931FCF3}">
      <dsp:nvSpPr>
        <dsp:cNvPr id="0" name=""/>
        <dsp:cNvSpPr/>
      </dsp:nvSpPr>
      <dsp:spPr>
        <a:xfrm>
          <a:off x="1523762" y="-237"/>
          <a:ext cx="6096475" cy="6096475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solidFill>
          <a:schemeClr val="accent4">
            <a:hueOff val="3182120"/>
            <a:satOff val="-33475"/>
            <a:lumOff val="-7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9B9B2-308D-43E8-A216-ACEAF754811E}">
      <dsp:nvSpPr>
        <dsp:cNvPr id="0" name=""/>
        <dsp:cNvSpPr/>
      </dsp:nvSpPr>
      <dsp:spPr>
        <a:xfrm>
          <a:off x="1660443" y="136443"/>
          <a:ext cx="2156519" cy="2156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4800" kern="1200"/>
        </a:p>
      </dsp:txBody>
      <dsp:txXfrm>
        <a:off x="1660443" y="136443"/>
        <a:ext cx="2156519" cy="2156519"/>
      </dsp:txXfrm>
    </dsp:sp>
    <dsp:sp modelId="{9DC0B040-861F-4DA5-B75C-9ECF5CAC0F1E}">
      <dsp:nvSpPr>
        <dsp:cNvPr id="0" name=""/>
        <dsp:cNvSpPr/>
      </dsp:nvSpPr>
      <dsp:spPr>
        <a:xfrm>
          <a:off x="1523762" y="-237"/>
          <a:ext cx="6096475" cy="6096475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solidFill>
          <a:schemeClr val="accent4">
            <a:hueOff val="4773181"/>
            <a:satOff val="-50212"/>
            <a:lumOff val="-10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68996-906F-4D35-909F-7BB5AE2A7F35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2286000"/>
            <a:ext cx="82296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67584-45F1-404C-9672-20F15DCCD0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67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67584-45F1-404C-9672-20F15DCCD06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993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2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3E39F-59FD-4C93-B870-6B114E9E80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굴림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dirty="0">
                <a:ea typeface="굴림"/>
              </a:rPr>
              <a:t>접이식 </a:t>
            </a:r>
            <a:r>
              <a:rPr lang="ko-KR" altLang="en-US" dirty="0" err="1">
                <a:ea typeface="굴림"/>
              </a:rPr>
              <a:t>굴림팁</a:t>
            </a:r>
            <a:r>
              <a:rPr lang="ko-KR" altLang="en-US" dirty="0">
                <a:ea typeface="굴림"/>
              </a:rPr>
              <a:t> 신아정밀과 안테나식 </a:t>
            </a:r>
            <a:r>
              <a:rPr lang="ko-KR" altLang="en-US" dirty="0" err="1">
                <a:ea typeface="굴림"/>
              </a:rPr>
              <a:t>흰지팡이용으로</a:t>
            </a:r>
            <a:r>
              <a:rPr lang="ko-KR" altLang="en-US" dirty="0">
                <a:ea typeface="굴림"/>
              </a:rPr>
              <a:t> 가공협의</a:t>
            </a:r>
            <a:endParaRPr lang="en-US" altLang="ko-KR" dirty="0">
              <a:ea typeface="굴림"/>
            </a:endParaRPr>
          </a:p>
          <a:p>
            <a:pPr lvl="0">
              <a:defRPr/>
            </a:pPr>
            <a:endParaRPr lang="en-US" altLang="ko-KR" dirty="0">
              <a:ea typeface="굴림"/>
            </a:endParaRP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3E39F-59FD-4C93-B870-6B114E9E80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굴림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ea typeface="굴림"/>
              </a:rPr>
              <a:t>이 슬라이드에서의 각 장에 대한 설명은 간단해야 합니다</a:t>
            </a:r>
            <a:r>
              <a:rPr lang="en-US" altLang="ko-KR">
                <a:ea typeface="굴림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3E39F-59FD-4C93-B870-6B114E9E80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굴림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ea typeface="굴림"/>
              </a:rPr>
              <a:t>모바일 구글 설문지 도입 </a:t>
            </a:r>
            <a:r>
              <a:rPr lang="en-US" altLang="ko-KR">
                <a:ea typeface="굴림"/>
              </a:rPr>
              <a:t>16</a:t>
            </a:r>
            <a:r>
              <a:rPr lang="ko-KR" altLang="en-US">
                <a:ea typeface="굴림"/>
              </a:rPr>
              <a:t>명</a:t>
            </a:r>
            <a:r>
              <a:rPr lang="en-US" altLang="ko-KR">
                <a:ea typeface="굴림"/>
              </a:rPr>
              <a:t>, </a:t>
            </a:r>
            <a:r>
              <a:rPr lang="ko-KR" altLang="en-US">
                <a:ea typeface="굴림"/>
              </a:rPr>
              <a:t>전화조사</a:t>
            </a:r>
            <a:r>
              <a:rPr lang="en-US" altLang="ko-KR">
                <a:ea typeface="굴림"/>
              </a:rPr>
              <a:t>14  </a:t>
            </a:r>
            <a:r>
              <a:rPr lang="ko-KR" altLang="en-US">
                <a:ea typeface="굴림"/>
              </a:rPr>
              <a:t>구글설문지 </a:t>
            </a:r>
            <a:r>
              <a:rPr lang="en-US" altLang="ko-KR">
                <a:ea typeface="굴림"/>
              </a:rPr>
              <a:t>160</a:t>
            </a:r>
            <a:r>
              <a:rPr lang="ko-KR" altLang="en-US">
                <a:ea typeface="굴림"/>
              </a:rPr>
              <a:t>명 핸드폰 문자 발송 사진</a:t>
            </a:r>
            <a:r>
              <a:rPr lang="en-US" altLang="ko-KR">
                <a:ea typeface="굴림"/>
              </a:rPr>
              <a:t>, </a:t>
            </a:r>
            <a:r>
              <a:rPr lang="ko-KR" altLang="en-US">
                <a:ea typeface="굴림"/>
              </a:rPr>
              <a:t>목록 제공</a:t>
            </a:r>
            <a:endParaRPr lang="en-US" altLang="ko-KR">
              <a:ea typeface="굴림"/>
            </a:endParaRP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A67584-45F1-404C-9672-20F15DCCD06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7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78CBB-0999-4928-8CB8-77F42DA0CF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47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3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46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0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8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63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1" name="Google Shape;11;p2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2" name="Google Shape;12;p2"/>
          <p:cNvSpPr/>
          <p:nvPr/>
        </p:nvSpPr>
        <p:spPr>
          <a:xfrm rot="10800000">
            <a:off x="7588361" y="0"/>
            <a:ext cx="6127650" cy="41052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3" name="Google Shape;13;p2"/>
          <p:cNvSpPr/>
          <p:nvPr/>
        </p:nvSpPr>
        <p:spPr>
          <a:xfrm>
            <a:off x="304913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grpSp>
        <p:nvGrpSpPr>
          <p:cNvPr id="14" name="Google Shape;14;p2"/>
          <p:cNvGrpSpPr/>
          <p:nvPr/>
        </p:nvGrpSpPr>
        <p:grpSpPr>
          <a:xfrm>
            <a:off x="382802" y="1184"/>
            <a:ext cx="3375544" cy="20886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358096" y="1184"/>
            <a:ext cx="3375544" cy="20886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0586204" y="10176"/>
            <a:ext cx="2776924" cy="1504216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9829553" y="8435723"/>
            <a:ext cx="3583602" cy="1851474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98733" y="8111304"/>
            <a:ext cx="4193122" cy="2166616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788055" y="3645666"/>
            <a:ext cx="8041950" cy="28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7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788055" y="6826316"/>
            <a:ext cx="804195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102120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4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4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3716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8" name="Group 95"/>
          <p:cNvGrpSpPr/>
          <p:nvPr/>
        </p:nvGrpSpPr>
        <p:grpSpPr bwMode="gray">
          <a:xfrm rot="2633846">
            <a:off x="6888155" y="7462506"/>
            <a:ext cx="769238" cy="132438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9" name="Freeform 8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2" name="Freeform 11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4" name="Freeform 13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16" name="Group 90"/>
          <p:cNvGrpSpPr/>
          <p:nvPr/>
        </p:nvGrpSpPr>
        <p:grpSpPr bwMode="gray">
          <a:xfrm>
            <a:off x="428580" y="1487168"/>
            <a:ext cx="12670338" cy="5818088"/>
            <a:chOff x="285720" y="991445"/>
            <a:chExt cx="8446892" cy="3878725"/>
          </a:xfrm>
        </p:grpSpPr>
        <p:sp>
          <p:nvSpPr>
            <p:cNvPr id="17" name="Donut 16"/>
            <p:cNvSpPr/>
            <p:nvPr/>
          </p:nvSpPr>
          <p:spPr bwMode="gray">
            <a:xfrm>
              <a:off x="3571868" y="1491511"/>
              <a:ext cx="905163" cy="944833"/>
            </a:xfrm>
            <a:prstGeom prst="donut">
              <a:avLst>
                <a:gd name="adj" fmla="val 12972"/>
              </a:avLst>
            </a:prstGeom>
            <a:noFill/>
            <a:ln w="508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맑은 고딕" panose="020B0503020000020004" pitchFamily="50" charset="-127"/>
              </a:endParaRPr>
            </a:p>
          </p:txBody>
        </p:sp>
        <p:grpSp>
          <p:nvGrpSpPr>
            <p:cNvPr id="18" name="Group 117"/>
            <p:cNvGrpSpPr/>
            <p:nvPr/>
          </p:nvGrpSpPr>
          <p:grpSpPr bwMode="gray">
            <a:xfrm rot="21111351">
              <a:off x="2990889" y="4077356"/>
              <a:ext cx="426428" cy="459615"/>
              <a:chOff x="2264489" y="4904033"/>
              <a:chExt cx="1120775" cy="893762"/>
            </a:xfrm>
            <a:solidFill>
              <a:schemeClr val="tx2"/>
            </a:solidFill>
            <a:effectLst/>
          </p:grpSpPr>
          <p:sp>
            <p:nvSpPr>
              <p:cNvPr id="89" name="Freeform 81"/>
              <p:cNvSpPr>
                <a:spLocks/>
              </p:cNvSpPr>
              <p:nvPr/>
            </p:nvSpPr>
            <p:spPr bwMode="gray">
              <a:xfrm>
                <a:off x="2572465" y="5164383"/>
                <a:ext cx="400049" cy="384175"/>
              </a:xfrm>
              <a:custGeom>
                <a:avLst/>
                <a:gdLst/>
                <a:ahLst/>
                <a:cxnLst>
                  <a:cxn ang="0">
                    <a:pos x="165" y="240"/>
                  </a:cxn>
                  <a:cxn ang="0">
                    <a:pos x="183" y="238"/>
                  </a:cxn>
                  <a:cxn ang="0">
                    <a:pos x="201" y="233"/>
                  </a:cxn>
                  <a:cxn ang="0">
                    <a:pos x="217" y="228"/>
                  </a:cxn>
                  <a:cxn ang="0">
                    <a:pos x="234" y="221"/>
                  </a:cxn>
                  <a:cxn ang="0">
                    <a:pos x="247" y="211"/>
                  </a:cxn>
                  <a:cxn ang="0">
                    <a:pos x="260" y="201"/>
                  </a:cxn>
                  <a:cxn ang="0">
                    <a:pos x="272" y="190"/>
                  </a:cxn>
                  <a:cxn ang="0">
                    <a:pos x="282" y="178"/>
                  </a:cxn>
                  <a:cxn ang="0">
                    <a:pos x="289" y="164"/>
                  </a:cxn>
                  <a:cxn ang="0">
                    <a:pos x="295" y="150"/>
                  </a:cxn>
                  <a:cxn ang="0">
                    <a:pos x="299" y="136"/>
                  </a:cxn>
                  <a:cxn ang="0">
                    <a:pos x="300" y="120"/>
                  </a:cxn>
                  <a:cxn ang="0">
                    <a:pos x="299" y="105"/>
                  </a:cxn>
                  <a:cxn ang="0">
                    <a:pos x="295" y="90"/>
                  </a:cxn>
                  <a:cxn ang="0">
                    <a:pos x="289" y="76"/>
                  </a:cxn>
                  <a:cxn ang="0">
                    <a:pos x="282" y="62"/>
                  </a:cxn>
                  <a:cxn ang="0">
                    <a:pos x="272" y="50"/>
                  </a:cxn>
                  <a:cxn ang="0">
                    <a:pos x="260" y="39"/>
                  </a:cxn>
                  <a:cxn ang="0">
                    <a:pos x="247" y="29"/>
                  </a:cxn>
                  <a:cxn ang="0">
                    <a:pos x="234" y="20"/>
                  </a:cxn>
                  <a:cxn ang="0">
                    <a:pos x="217" y="13"/>
                  </a:cxn>
                  <a:cxn ang="0">
                    <a:pos x="201" y="6"/>
                  </a:cxn>
                  <a:cxn ang="0">
                    <a:pos x="183" y="2"/>
                  </a:cxn>
                  <a:cxn ang="0">
                    <a:pos x="165" y="0"/>
                  </a:cxn>
                  <a:cxn ang="0">
                    <a:pos x="146" y="0"/>
                  </a:cxn>
                  <a:cxn ang="0">
                    <a:pos x="126" y="1"/>
                  </a:cxn>
                  <a:cxn ang="0">
                    <a:pos x="107" y="3"/>
                  </a:cxn>
                  <a:cxn ang="0">
                    <a:pos x="91" y="9"/>
                  </a:cxn>
                  <a:cxn ang="0">
                    <a:pos x="74" y="15"/>
                  </a:cxn>
                  <a:cxn ang="0">
                    <a:pos x="59" y="24"/>
                  </a:cxn>
                  <a:cxn ang="0">
                    <a:pos x="45" y="33"/>
                  </a:cxn>
                  <a:cxn ang="0">
                    <a:pos x="33" y="44"/>
                  </a:cxn>
                  <a:cxn ang="0">
                    <a:pos x="22" y="55"/>
                  </a:cxn>
                  <a:cxn ang="0">
                    <a:pos x="13" y="67"/>
                  </a:cxn>
                  <a:cxn ang="0">
                    <a:pos x="6" y="81"/>
                  </a:cxn>
                  <a:cxn ang="0">
                    <a:pos x="2" y="96"/>
                  </a:cxn>
                  <a:cxn ang="0">
                    <a:pos x="0" y="111"/>
                  </a:cxn>
                  <a:cxn ang="0">
                    <a:pos x="0" y="126"/>
                  </a:cxn>
                  <a:cxn ang="0">
                    <a:pos x="1" y="141"/>
                  </a:cxn>
                  <a:cxn ang="0">
                    <a:pos x="5" y="156"/>
                  </a:cxn>
                  <a:cxn ang="0">
                    <a:pos x="12" y="169"/>
                  </a:cxn>
                  <a:cxn ang="0">
                    <a:pos x="20" y="183"/>
                  </a:cxn>
                  <a:cxn ang="0">
                    <a:pos x="30" y="194"/>
                  </a:cxn>
                  <a:cxn ang="0">
                    <a:pos x="43" y="206"/>
                  </a:cxn>
                  <a:cxn ang="0">
                    <a:pos x="56" y="215"/>
                  </a:cxn>
                  <a:cxn ang="0">
                    <a:pos x="71" y="224"/>
                  </a:cxn>
                  <a:cxn ang="0">
                    <a:pos x="87" y="231"/>
                  </a:cxn>
                  <a:cxn ang="0">
                    <a:pos x="104" y="236"/>
                  </a:cxn>
                  <a:cxn ang="0">
                    <a:pos x="122" y="239"/>
                  </a:cxn>
                  <a:cxn ang="0">
                    <a:pos x="142" y="241"/>
                  </a:cxn>
                </a:cxnLst>
                <a:rect l="0" t="0" r="r" b="b"/>
                <a:pathLst>
                  <a:path w="300" h="242">
                    <a:moveTo>
                      <a:pt x="150" y="242"/>
                    </a:moveTo>
                    <a:lnTo>
                      <a:pt x="153" y="241"/>
                    </a:lnTo>
                    <a:lnTo>
                      <a:pt x="157" y="241"/>
                    </a:lnTo>
                    <a:lnTo>
                      <a:pt x="160" y="240"/>
                    </a:lnTo>
                    <a:lnTo>
                      <a:pt x="165" y="240"/>
                    </a:lnTo>
                    <a:lnTo>
                      <a:pt x="168" y="240"/>
                    </a:lnTo>
                    <a:lnTo>
                      <a:pt x="172" y="240"/>
                    </a:lnTo>
                    <a:lnTo>
                      <a:pt x="176" y="239"/>
                    </a:lnTo>
                    <a:lnTo>
                      <a:pt x="180" y="239"/>
                    </a:lnTo>
                    <a:lnTo>
                      <a:pt x="183" y="238"/>
                    </a:lnTo>
                    <a:lnTo>
                      <a:pt x="187" y="237"/>
                    </a:lnTo>
                    <a:lnTo>
                      <a:pt x="190" y="236"/>
                    </a:lnTo>
                    <a:lnTo>
                      <a:pt x="194" y="236"/>
                    </a:lnTo>
                    <a:lnTo>
                      <a:pt x="197" y="235"/>
                    </a:lnTo>
                    <a:lnTo>
                      <a:pt x="201" y="233"/>
                    </a:lnTo>
                    <a:lnTo>
                      <a:pt x="204" y="233"/>
                    </a:lnTo>
                    <a:lnTo>
                      <a:pt x="208" y="232"/>
                    </a:lnTo>
                    <a:lnTo>
                      <a:pt x="211" y="231"/>
                    </a:lnTo>
                    <a:lnTo>
                      <a:pt x="214" y="229"/>
                    </a:lnTo>
                    <a:lnTo>
                      <a:pt x="217" y="228"/>
                    </a:lnTo>
                    <a:lnTo>
                      <a:pt x="221" y="226"/>
                    </a:lnTo>
                    <a:lnTo>
                      <a:pt x="224" y="225"/>
                    </a:lnTo>
                    <a:lnTo>
                      <a:pt x="227" y="224"/>
                    </a:lnTo>
                    <a:lnTo>
                      <a:pt x="230" y="222"/>
                    </a:lnTo>
                    <a:lnTo>
                      <a:pt x="234" y="221"/>
                    </a:lnTo>
                    <a:lnTo>
                      <a:pt x="236" y="218"/>
                    </a:lnTo>
                    <a:lnTo>
                      <a:pt x="239" y="217"/>
                    </a:lnTo>
                    <a:lnTo>
                      <a:pt x="242" y="215"/>
                    </a:lnTo>
                    <a:lnTo>
                      <a:pt x="245" y="213"/>
                    </a:lnTo>
                    <a:lnTo>
                      <a:pt x="247" y="211"/>
                    </a:lnTo>
                    <a:lnTo>
                      <a:pt x="250" y="209"/>
                    </a:lnTo>
                    <a:lnTo>
                      <a:pt x="253" y="207"/>
                    </a:lnTo>
                    <a:lnTo>
                      <a:pt x="256" y="206"/>
                    </a:lnTo>
                    <a:lnTo>
                      <a:pt x="258" y="203"/>
                    </a:lnTo>
                    <a:lnTo>
                      <a:pt x="260" y="201"/>
                    </a:lnTo>
                    <a:lnTo>
                      <a:pt x="262" y="199"/>
                    </a:lnTo>
                    <a:lnTo>
                      <a:pt x="265" y="197"/>
                    </a:lnTo>
                    <a:lnTo>
                      <a:pt x="268" y="194"/>
                    </a:lnTo>
                    <a:lnTo>
                      <a:pt x="270" y="192"/>
                    </a:lnTo>
                    <a:lnTo>
                      <a:pt x="272" y="190"/>
                    </a:lnTo>
                    <a:lnTo>
                      <a:pt x="275" y="188"/>
                    </a:lnTo>
                    <a:lnTo>
                      <a:pt x="276" y="185"/>
                    </a:lnTo>
                    <a:lnTo>
                      <a:pt x="278" y="183"/>
                    </a:lnTo>
                    <a:lnTo>
                      <a:pt x="280" y="180"/>
                    </a:lnTo>
                    <a:lnTo>
                      <a:pt x="282" y="178"/>
                    </a:lnTo>
                    <a:lnTo>
                      <a:pt x="284" y="175"/>
                    </a:lnTo>
                    <a:lnTo>
                      <a:pt x="286" y="172"/>
                    </a:lnTo>
                    <a:lnTo>
                      <a:pt x="287" y="169"/>
                    </a:lnTo>
                    <a:lnTo>
                      <a:pt x="289" y="167"/>
                    </a:lnTo>
                    <a:lnTo>
                      <a:pt x="289" y="164"/>
                    </a:lnTo>
                    <a:lnTo>
                      <a:pt x="291" y="162"/>
                    </a:lnTo>
                    <a:lnTo>
                      <a:pt x="292" y="158"/>
                    </a:lnTo>
                    <a:lnTo>
                      <a:pt x="294" y="156"/>
                    </a:lnTo>
                    <a:lnTo>
                      <a:pt x="294" y="153"/>
                    </a:lnTo>
                    <a:lnTo>
                      <a:pt x="295" y="150"/>
                    </a:lnTo>
                    <a:lnTo>
                      <a:pt x="296" y="147"/>
                    </a:lnTo>
                    <a:lnTo>
                      <a:pt x="297" y="145"/>
                    </a:lnTo>
                    <a:lnTo>
                      <a:pt x="298" y="141"/>
                    </a:lnTo>
                    <a:lnTo>
                      <a:pt x="298" y="139"/>
                    </a:lnTo>
                    <a:lnTo>
                      <a:pt x="299" y="136"/>
                    </a:lnTo>
                    <a:lnTo>
                      <a:pt x="300" y="133"/>
                    </a:lnTo>
                    <a:lnTo>
                      <a:pt x="300" y="129"/>
                    </a:lnTo>
                    <a:lnTo>
                      <a:pt x="300" y="126"/>
                    </a:lnTo>
                    <a:lnTo>
                      <a:pt x="300" y="123"/>
                    </a:lnTo>
                    <a:lnTo>
                      <a:pt x="300" y="120"/>
                    </a:lnTo>
                    <a:lnTo>
                      <a:pt x="300" y="117"/>
                    </a:lnTo>
                    <a:lnTo>
                      <a:pt x="300" y="114"/>
                    </a:lnTo>
                    <a:lnTo>
                      <a:pt x="300" y="111"/>
                    </a:lnTo>
                    <a:lnTo>
                      <a:pt x="300" y="108"/>
                    </a:lnTo>
                    <a:lnTo>
                      <a:pt x="299" y="105"/>
                    </a:lnTo>
                    <a:lnTo>
                      <a:pt x="298" y="101"/>
                    </a:lnTo>
                    <a:lnTo>
                      <a:pt x="298" y="98"/>
                    </a:lnTo>
                    <a:lnTo>
                      <a:pt x="297" y="96"/>
                    </a:lnTo>
                    <a:lnTo>
                      <a:pt x="296" y="93"/>
                    </a:lnTo>
                    <a:lnTo>
                      <a:pt x="295" y="90"/>
                    </a:lnTo>
                    <a:lnTo>
                      <a:pt x="294" y="87"/>
                    </a:lnTo>
                    <a:lnTo>
                      <a:pt x="294" y="84"/>
                    </a:lnTo>
                    <a:lnTo>
                      <a:pt x="292" y="81"/>
                    </a:lnTo>
                    <a:lnTo>
                      <a:pt x="291" y="79"/>
                    </a:lnTo>
                    <a:lnTo>
                      <a:pt x="289" y="76"/>
                    </a:lnTo>
                    <a:lnTo>
                      <a:pt x="289" y="73"/>
                    </a:lnTo>
                    <a:lnTo>
                      <a:pt x="287" y="70"/>
                    </a:lnTo>
                    <a:lnTo>
                      <a:pt x="286" y="67"/>
                    </a:lnTo>
                    <a:lnTo>
                      <a:pt x="284" y="65"/>
                    </a:lnTo>
                    <a:lnTo>
                      <a:pt x="282" y="62"/>
                    </a:lnTo>
                    <a:lnTo>
                      <a:pt x="280" y="60"/>
                    </a:lnTo>
                    <a:lnTo>
                      <a:pt x="278" y="58"/>
                    </a:lnTo>
                    <a:lnTo>
                      <a:pt x="276" y="55"/>
                    </a:lnTo>
                    <a:lnTo>
                      <a:pt x="275" y="53"/>
                    </a:lnTo>
                    <a:lnTo>
                      <a:pt x="272" y="50"/>
                    </a:lnTo>
                    <a:lnTo>
                      <a:pt x="270" y="48"/>
                    </a:lnTo>
                    <a:lnTo>
                      <a:pt x="268" y="46"/>
                    </a:lnTo>
                    <a:lnTo>
                      <a:pt x="265" y="44"/>
                    </a:lnTo>
                    <a:lnTo>
                      <a:pt x="262" y="41"/>
                    </a:lnTo>
                    <a:lnTo>
                      <a:pt x="260" y="39"/>
                    </a:lnTo>
                    <a:lnTo>
                      <a:pt x="258" y="37"/>
                    </a:lnTo>
                    <a:lnTo>
                      <a:pt x="256" y="35"/>
                    </a:lnTo>
                    <a:lnTo>
                      <a:pt x="253" y="33"/>
                    </a:lnTo>
                    <a:lnTo>
                      <a:pt x="250" y="31"/>
                    </a:lnTo>
                    <a:lnTo>
                      <a:pt x="247" y="29"/>
                    </a:lnTo>
                    <a:lnTo>
                      <a:pt x="245" y="27"/>
                    </a:lnTo>
                    <a:lnTo>
                      <a:pt x="242" y="25"/>
                    </a:lnTo>
                    <a:lnTo>
                      <a:pt x="239" y="24"/>
                    </a:lnTo>
                    <a:lnTo>
                      <a:pt x="236" y="21"/>
                    </a:lnTo>
                    <a:lnTo>
                      <a:pt x="234" y="20"/>
                    </a:lnTo>
                    <a:lnTo>
                      <a:pt x="230" y="19"/>
                    </a:lnTo>
                    <a:lnTo>
                      <a:pt x="227" y="17"/>
                    </a:lnTo>
                    <a:lnTo>
                      <a:pt x="224" y="15"/>
                    </a:lnTo>
                    <a:lnTo>
                      <a:pt x="221" y="14"/>
                    </a:lnTo>
                    <a:lnTo>
                      <a:pt x="217" y="13"/>
                    </a:lnTo>
                    <a:lnTo>
                      <a:pt x="214" y="12"/>
                    </a:lnTo>
                    <a:lnTo>
                      <a:pt x="211" y="10"/>
                    </a:lnTo>
                    <a:lnTo>
                      <a:pt x="208" y="9"/>
                    </a:lnTo>
                    <a:lnTo>
                      <a:pt x="204" y="8"/>
                    </a:lnTo>
                    <a:lnTo>
                      <a:pt x="201" y="6"/>
                    </a:lnTo>
                    <a:lnTo>
                      <a:pt x="197" y="6"/>
                    </a:lnTo>
                    <a:lnTo>
                      <a:pt x="194" y="5"/>
                    </a:lnTo>
                    <a:lnTo>
                      <a:pt x="190" y="3"/>
                    </a:lnTo>
                    <a:lnTo>
                      <a:pt x="187" y="3"/>
                    </a:lnTo>
                    <a:lnTo>
                      <a:pt x="183" y="2"/>
                    </a:lnTo>
                    <a:lnTo>
                      <a:pt x="180" y="2"/>
                    </a:lnTo>
                    <a:lnTo>
                      <a:pt x="176" y="1"/>
                    </a:lnTo>
                    <a:lnTo>
                      <a:pt x="172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0" y="0"/>
                    </a:lnTo>
                    <a:lnTo>
                      <a:pt x="157" y="0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46" y="0"/>
                    </a:lnTo>
                    <a:lnTo>
                      <a:pt x="142" y="0"/>
                    </a:lnTo>
                    <a:lnTo>
                      <a:pt x="137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9" y="2"/>
                    </a:lnTo>
                    <a:lnTo>
                      <a:pt x="115" y="2"/>
                    </a:lnTo>
                    <a:lnTo>
                      <a:pt x="111" y="3"/>
                    </a:lnTo>
                    <a:lnTo>
                      <a:pt x="107" y="3"/>
                    </a:lnTo>
                    <a:lnTo>
                      <a:pt x="104" y="5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4" y="8"/>
                    </a:lnTo>
                    <a:lnTo>
                      <a:pt x="91" y="9"/>
                    </a:lnTo>
                    <a:lnTo>
                      <a:pt x="87" y="10"/>
                    </a:lnTo>
                    <a:lnTo>
                      <a:pt x="83" y="12"/>
                    </a:lnTo>
                    <a:lnTo>
                      <a:pt x="80" y="13"/>
                    </a:lnTo>
                    <a:lnTo>
                      <a:pt x="77" y="14"/>
                    </a:lnTo>
                    <a:lnTo>
                      <a:pt x="74" y="15"/>
                    </a:lnTo>
                    <a:lnTo>
                      <a:pt x="71" y="17"/>
                    </a:lnTo>
                    <a:lnTo>
                      <a:pt x="68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59" y="24"/>
                    </a:lnTo>
                    <a:lnTo>
                      <a:pt x="56" y="25"/>
                    </a:lnTo>
                    <a:lnTo>
                      <a:pt x="53" y="27"/>
                    </a:lnTo>
                    <a:lnTo>
                      <a:pt x="50" y="29"/>
                    </a:lnTo>
                    <a:lnTo>
                      <a:pt x="48" y="31"/>
                    </a:lnTo>
                    <a:lnTo>
                      <a:pt x="45" y="33"/>
                    </a:lnTo>
                    <a:lnTo>
                      <a:pt x="43" y="35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5" y="41"/>
                    </a:lnTo>
                    <a:lnTo>
                      <a:pt x="33" y="44"/>
                    </a:lnTo>
                    <a:lnTo>
                      <a:pt x="30" y="46"/>
                    </a:lnTo>
                    <a:lnTo>
                      <a:pt x="29" y="48"/>
                    </a:lnTo>
                    <a:lnTo>
                      <a:pt x="26" y="50"/>
                    </a:lnTo>
                    <a:lnTo>
                      <a:pt x="24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5" y="65"/>
                    </a:lnTo>
                    <a:lnTo>
                      <a:pt x="13" y="67"/>
                    </a:lnTo>
                    <a:lnTo>
                      <a:pt x="12" y="70"/>
                    </a:lnTo>
                    <a:lnTo>
                      <a:pt x="10" y="73"/>
                    </a:lnTo>
                    <a:lnTo>
                      <a:pt x="9" y="76"/>
                    </a:lnTo>
                    <a:lnTo>
                      <a:pt x="8" y="79"/>
                    </a:lnTo>
                    <a:lnTo>
                      <a:pt x="6" y="81"/>
                    </a:lnTo>
                    <a:lnTo>
                      <a:pt x="5" y="84"/>
                    </a:lnTo>
                    <a:lnTo>
                      <a:pt x="3" y="87"/>
                    </a:lnTo>
                    <a:lnTo>
                      <a:pt x="3" y="90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1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3" y="150"/>
                    </a:lnTo>
                    <a:lnTo>
                      <a:pt x="3" y="153"/>
                    </a:lnTo>
                    <a:lnTo>
                      <a:pt x="5" y="156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9" y="164"/>
                    </a:lnTo>
                    <a:lnTo>
                      <a:pt x="10" y="167"/>
                    </a:lnTo>
                    <a:lnTo>
                      <a:pt x="12" y="169"/>
                    </a:lnTo>
                    <a:lnTo>
                      <a:pt x="13" y="172"/>
                    </a:lnTo>
                    <a:lnTo>
                      <a:pt x="15" y="175"/>
                    </a:lnTo>
                    <a:lnTo>
                      <a:pt x="16" y="178"/>
                    </a:lnTo>
                    <a:lnTo>
                      <a:pt x="18" y="180"/>
                    </a:lnTo>
                    <a:lnTo>
                      <a:pt x="20" y="183"/>
                    </a:lnTo>
                    <a:lnTo>
                      <a:pt x="22" y="185"/>
                    </a:lnTo>
                    <a:lnTo>
                      <a:pt x="24" y="188"/>
                    </a:lnTo>
                    <a:lnTo>
                      <a:pt x="26" y="190"/>
                    </a:lnTo>
                    <a:lnTo>
                      <a:pt x="29" y="192"/>
                    </a:lnTo>
                    <a:lnTo>
                      <a:pt x="30" y="194"/>
                    </a:lnTo>
                    <a:lnTo>
                      <a:pt x="33" y="197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40" y="203"/>
                    </a:lnTo>
                    <a:lnTo>
                      <a:pt x="43" y="206"/>
                    </a:lnTo>
                    <a:lnTo>
                      <a:pt x="45" y="207"/>
                    </a:lnTo>
                    <a:lnTo>
                      <a:pt x="48" y="209"/>
                    </a:lnTo>
                    <a:lnTo>
                      <a:pt x="50" y="211"/>
                    </a:lnTo>
                    <a:lnTo>
                      <a:pt x="53" y="213"/>
                    </a:lnTo>
                    <a:lnTo>
                      <a:pt x="56" y="215"/>
                    </a:lnTo>
                    <a:lnTo>
                      <a:pt x="59" y="217"/>
                    </a:lnTo>
                    <a:lnTo>
                      <a:pt x="61" y="218"/>
                    </a:lnTo>
                    <a:lnTo>
                      <a:pt x="65" y="221"/>
                    </a:lnTo>
                    <a:lnTo>
                      <a:pt x="68" y="222"/>
                    </a:lnTo>
                    <a:lnTo>
                      <a:pt x="71" y="224"/>
                    </a:lnTo>
                    <a:lnTo>
                      <a:pt x="74" y="225"/>
                    </a:lnTo>
                    <a:lnTo>
                      <a:pt x="77" y="226"/>
                    </a:lnTo>
                    <a:lnTo>
                      <a:pt x="80" y="228"/>
                    </a:lnTo>
                    <a:lnTo>
                      <a:pt x="83" y="229"/>
                    </a:lnTo>
                    <a:lnTo>
                      <a:pt x="87" y="231"/>
                    </a:lnTo>
                    <a:lnTo>
                      <a:pt x="91" y="232"/>
                    </a:lnTo>
                    <a:lnTo>
                      <a:pt x="94" y="233"/>
                    </a:lnTo>
                    <a:lnTo>
                      <a:pt x="97" y="233"/>
                    </a:lnTo>
                    <a:lnTo>
                      <a:pt x="100" y="235"/>
                    </a:lnTo>
                    <a:lnTo>
                      <a:pt x="104" y="236"/>
                    </a:lnTo>
                    <a:lnTo>
                      <a:pt x="107" y="236"/>
                    </a:lnTo>
                    <a:lnTo>
                      <a:pt x="111" y="237"/>
                    </a:lnTo>
                    <a:lnTo>
                      <a:pt x="115" y="238"/>
                    </a:lnTo>
                    <a:lnTo>
                      <a:pt x="119" y="239"/>
                    </a:lnTo>
                    <a:lnTo>
                      <a:pt x="122" y="239"/>
                    </a:lnTo>
                    <a:lnTo>
                      <a:pt x="126" y="240"/>
                    </a:lnTo>
                    <a:lnTo>
                      <a:pt x="130" y="240"/>
                    </a:lnTo>
                    <a:lnTo>
                      <a:pt x="134" y="240"/>
                    </a:lnTo>
                    <a:lnTo>
                      <a:pt x="137" y="240"/>
                    </a:lnTo>
                    <a:lnTo>
                      <a:pt x="142" y="241"/>
                    </a:lnTo>
                    <a:lnTo>
                      <a:pt x="146" y="241"/>
                    </a:lnTo>
                    <a:lnTo>
                      <a:pt x="150" y="242"/>
                    </a:lnTo>
                    <a:lnTo>
                      <a:pt x="150" y="242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90" name="Freeform 83"/>
              <p:cNvSpPr>
                <a:spLocks/>
              </p:cNvSpPr>
              <p:nvPr/>
            </p:nvSpPr>
            <p:spPr bwMode="gray">
              <a:xfrm>
                <a:off x="2264489" y="4904033"/>
                <a:ext cx="1120775" cy="893762"/>
              </a:xfrm>
              <a:custGeom>
                <a:avLst/>
                <a:gdLst/>
                <a:ahLst/>
                <a:cxnLst>
                  <a:cxn ang="0">
                    <a:pos x="382" y="183"/>
                  </a:cxn>
                  <a:cxn ang="0">
                    <a:pos x="394" y="230"/>
                  </a:cxn>
                  <a:cxn ang="0">
                    <a:pos x="418" y="283"/>
                  </a:cxn>
                  <a:cxn ang="0">
                    <a:pos x="460" y="325"/>
                  </a:cxn>
                  <a:cxn ang="0">
                    <a:pos x="525" y="340"/>
                  </a:cxn>
                  <a:cxn ang="0">
                    <a:pos x="593" y="313"/>
                  </a:cxn>
                  <a:cxn ang="0">
                    <a:pos x="635" y="250"/>
                  </a:cxn>
                  <a:cxn ang="0">
                    <a:pos x="640" y="167"/>
                  </a:cxn>
                  <a:cxn ang="0">
                    <a:pos x="598" y="86"/>
                  </a:cxn>
                  <a:cxn ang="0">
                    <a:pos x="496" y="24"/>
                  </a:cxn>
                  <a:cxn ang="0">
                    <a:pos x="405" y="3"/>
                  </a:cxn>
                  <a:cxn ang="0">
                    <a:pos x="351" y="0"/>
                  </a:cxn>
                  <a:cxn ang="0">
                    <a:pos x="301" y="3"/>
                  </a:cxn>
                  <a:cxn ang="0">
                    <a:pos x="252" y="10"/>
                  </a:cxn>
                  <a:cxn ang="0">
                    <a:pos x="206" y="24"/>
                  </a:cxn>
                  <a:cxn ang="0">
                    <a:pos x="165" y="42"/>
                  </a:cxn>
                  <a:cxn ang="0">
                    <a:pos x="126" y="62"/>
                  </a:cxn>
                  <a:cxn ang="0">
                    <a:pos x="93" y="88"/>
                  </a:cxn>
                  <a:cxn ang="0">
                    <a:pos x="67" y="111"/>
                  </a:cxn>
                  <a:cxn ang="0">
                    <a:pos x="45" y="138"/>
                  </a:cxn>
                  <a:cxn ang="0">
                    <a:pos x="26" y="168"/>
                  </a:cxn>
                  <a:cxn ang="0">
                    <a:pos x="9" y="208"/>
                  </a:cxn>
                  <a:cxn ang="0">
                    <a:pos x="0" y="250"/>
                  </a:cxn>
                  <a:cxn ang="0">
                    <a:pos x="0" y="290"/>
                  </a:cxn>
                  <a:cxn ang="0">
                    <a:pos x="4" y="319"/>
                  </a:cxn>
                  <a:cxn ang="0">
                    <a:pos x="12" y="349"/>
                  </a:cxn>
                  <a:cxn ang="0">
                    <a:pos x="24" y="380"/>
                  </a:cxn>
                  <a:cxn ang="0">
                    <a:pos x="40" y="411"/>
                  </a:cxn>
                  <a:cxn ang="0">
                    <a:pos x="96" y="480"/>
                  </a:cxn>
                  <a:cxn ang="0">
                    <a:pos x="236" y="551"/>
                  </a:cxn>
                  <a:cxn ang="0">
                    <a:pos x="397" y="561"/>
                  </a:cxn>
                  <a:cxn ang="0">
                    <a:pos x="549" y="523"/>
                  </a:cxn>
                  <a:cxn ang="0">
                    <a:pos x="662" y="450"/>
                  </a:cxn>
                  <a:cxn ang="0">
                    <a:pos x="652" y="371"/>
                  </a:cxn>
                  <a:cxn ang="0">
                    <a:pos x="604" y="430"/>
                  </a:cxn>
                  <a:cxn ang="0">
                    <a:pos x="505" y="479"/>
                  </a:cxn>
                  <a:cxn ang="0">
                    <a:pos x="380" y="505"/>
                  </a:cxn>
                  <a:cxn ang="0">
                    <a:pos x="251" y="495"/>
                  </a:cxn>
                  <a:cxn ang="0">
                    <a:pos x="141" y="435"/>
                  </a:cxn>
                  <a:cxn ang="0">
                    <a:pos x="96" y="375"/>
                  </a:cxn>
                  <a:cxn ang="0">
                    <a:pos x="79" y="334"/>
                  </a:cxn>
                  <a:cxn ang="0">
                    <a:pos x="72" y="295"/>
                  </a:cxn>
                  <a:cxn ang="0">
                    <a:pos x="73" y="257"/>
                  </a:cxn>
                  <a:cxn ang="0">
                    <a:pos x="81" y="220"/>
                  </a:cxn>
                  <a:cxn ang="0">
                    <a:pos x="100" y="180"/>
                  </a:cxn>
                  <a:cxn ang="0">
                    <a:pos x="137" y="132"/>
                  </a:cxn>
                  <a:cxn ang="0">
                    <a:pos x="187" y="93"/>
                  </a:cxn>
                  <a:cxn ang="0">
                    <a:pos x="230" y="72"/>
                  </a:cxn>
                  <a:cxn ang="0">
                    <a:pos x="270" y="58"/>
                  </a:cxn>
                  <a:cxn ang="0">
                    <a:pos x="312" y="51"/>
                  </a:cxn>
                  <a:cxn ang="0">
                    <a:pos x="356" y="49"/>
                  </a:cxn>
                  <a:cxn ang="0">
                    <a:pos x="399" y="54"/>
                  </a:cxn>
                  <a:cxn ang="0">
                    <a:pos x="469" y="74"/>
                  </a:cxn>
                  <a:cxn ang="0">
                    <a:pos x="547" y="123"/>
                  </a:cxn>
                  <a:cxn ang="0">
                    <a:pos x="579" y="178"/>
                  </a:cxn>
                  <a:cxn ang="0">
                    <a:pos x="579" y="230"/>
                  </a:cxn>
                  <a:cxn ang="0">
                    <a:pos x="557" y="267"/>
                  </a:cxn>
                  <a:cxn ang="0">
                    <a:pos x="514" y="276"/>
                  </a:cxn>
                  <a:cxn ang="0">
                    <a:pos x="482" y="250"/>
                  </a:cxn>
                  <a:cxn ang="0">
                    <a:pos x="462" y="216"/>
                  </a:cxn>
                  <a:cxn ang="0">
                    <a:pos x="448" y="181"/>
                  </a:cxn>
                  <a:cxn ang="0">
                    <a:pos x="439" y="148"/>
                  </a:cxn>
                </a:cxnLst>
                <a:rect l="0" t="0" r="r" b="b"/>
                <a:pathLst>
                  <a:path w="706" h="563">
                    <a:moveTo>
                      <a:pt x="379" y="157"/>
                    </a:moveTo>
                    <a:lnTo>
                      <a:pt x="379" y="157"/>
                    </a:lnTo>
                    <a:lnTo>
                      <a:pt x="379" y="159"/>
                    </a:lnTo>
                    <a:lnTo>
                      <a:pt x="379" y="161"/>
                    </a:lnTo>
                    <a:lnTo>
                      <a:pt x="380" y="165"/>
                    </a:lnTo>
                    <a:lnTo>
                      <a:pt x="380" y="167"/>
                    </a:lnTo>
                    <a:lnTo>
                      <a:pt x="380" y="169"/>
                    </a:lnTo>
                    <a:lnTo>
                      <a:pt x="380" y="171"/>
                    </a:lnTo>
                    <a:lnTo>
                      <a:pt x="380" y="174"/>
                    </a:lnTo>
                    <a:lnTo>
                      <a:pt x="380" y="177"/>
                    </a:lnTo>
                    <a:lnTo>
                      <a:pt x="381" y="180"/>
                    </a:lnTo>
                    <a:lnTo>
                      <a:pt x="382" y="183"/>
                    </a:lnTo>
                    <a:lnTo>
                      <a:pt x="383" y="187"/>
                    </a:lnTo>
                    <a:lnTo>
                      <a:pt x="383" y="190"/>
                    </a:lnTo>
                    <a:lnTo>
                      <a:pt x="384" y="193"/>
                    </a:lnTo>
                    <a:lnTo>
                      <a:pt x="385" y="197"/>
                    </a:lnTo>
                    <a:lnTo>
                      <a:pt x="386" y="201"/>
                    </a:lnTo>
                    <a:lnTo>
                      <a:pt x="387" y="205"/>
                    </a:lnTo>
                    <a:lnTo>
                      <a:pt x="388" y="209"/>
                    </a:lnTo>
                    <a:lnTo>
                      <a:pt x="389" y="213"/>
                    </a:lnTo>
                    <a:lnTo>
                      <a:pt x="391" y="217"/>
                    </a:lnTo>
                    <a:lnTo>
                      <a:pt x="391" y="222"/>
                    </a:lnTo>
                    <a:lnTo>
                      <a:pt x="393" y="226"/>
                    </a:lnTo>
                    <a:lnTo>
                      <a:pt x="394" y="230"/>
                    </a:lnTo>
                    <a:lnTo>
                      <a:pt x="396" y="234"/>
                    </a:lnTo>
                    <a:lnTo>
                      <a:pt x="397" y="239"/>
                    </a:lnTo>
                    <a:lnTo>
                      <a:pt x="399" y="244"/>
                    </a:lnTo>
                    <a:lnTo>
                      <a:pt x="401" y="248"/>
                    </a:lnTo>
                    <a:lnTo>
                      <a:pt x="403" y="253"/>
                    </a:lnTo>
                    <a:lnTo>
                      <a:pt x="405" y="257"/>
                    </a:lnTo>
                    <a:lnTo>
                      <a:pt x="406" y="262"/>
                    </a:lnTo>
                    <a:lnTo>
                      <a:pt x="408" y="265"/>
                    </a:lnTo>
                    <a:lnTo>
                      <a:pt x="411" y="270"/>
                    </a:lnTo>
                    <a:lnTo>
                      <a:pt x="413" y="274"/>
                    </a:lnTo>
                    <a:lnTo>
                      <a:pt x="416" y="279"/>
                    </a:lnTo>
                    <a:lnTo>
                      <a:pt x="418" y="283"/>
                    </a:lnTo>
                    <a:lnTo>
                      <a:pt x="421" y="287"/>
                    </a:lnTo>
                    <a:lnTo>
                      <a:pt x="424" y="291"/>
                    </a:lnTo>
                    <a:lnTo>
                      <a:pt x="427" y="295"/>
                    </a:lnTo>
                    <a:lnTo>
                      <a:pt x="430" y="298"/>
                    </a:lnTo>
                    <a:lnTo>
                      <a:pt x="434" y="303"/>
                    </a:lnTo>
                    <a:lnTo>
                      <a:pt x="437" y="306"/>
                    </a:lnTo>
                    <a:lnTo>
                      <a:pt x="441" y="310"/>
                    </a:lnTo>
                    <a:lnTo>
                      <a:pt x="445" y="314"/>
                    </a:lnTo>
                    <a:lnTo>
                      <a:pt x="449" y="317"/>
                    </a:lnTo>
                    <a:lnTo>
                      <a:pt x="452" y="319"/>
                    </a:lnTo>
                    <a:lnTo>
                      <a:pt x="456" y="322"/>
                    </a:lnTo>
                    <a:lnTo>
                      <a:pt x="460" y="325"/>
                    </a:lnTo>
                    <a:lnTo>
                      <a:pt x="465" y="328"/>
                    </a:lnTo>
                    <a:lnTo>
                      <a:pt x="469" y="329"/>
                    </a:lnTo>
                    <a:lnTo>
                      <a:pt x="474" y="332"/>
                    </a:lnTo>
                    <a:lnTo>
                      <a:pt x="480" y="333"/>
                    </a:lnTo>
                    <a:lnTo>
                      <a:pt x="485" y="336"/>
                    </a:lnTo>
                    <a:lnTo>
                      <a:pt x="490" y="337"/>
                    </a:lnTo>
                    <a:lnTo>
                      <a:pt x="495" y="338"/>
                    </a:lnTo>
                    <a:lnTo>
                      <a:pt x="501" y="339"/>
                    </a:lnTo>
                    <a:lnTo>
                      <a:pt x="506" y="340"/>
                    </a:lnTo>
                    <a:lnTo>
                      <a:pt x="512" y="340"/>
                    </a:lnTo>
                    <a:lnTo>
                      <a:pt x="518" y="340"/>
                    </a:lnTo>
                    <a:lnTo>
                      <a:pt x="525" y="340"/>
                    </a:lnTo>
                    <a:lnTo>
                      <a:pt x="531" y="340"/>
                    </a:lnTo>
                    <a:lnTo>
                      <a:pt x="538" y="339"/>
                    </a:lnTo>
                    <a:lnTo>
                      <a:pt x="544" y="338"/>
                    </a:lnTo>
                    <a:lnTo>
                      <a:pt x="550" y="336"/>
                    </a:lnTo>
                    <a:lnTo>
                      <a:pt x="556" y="335"/>
                    </a:lnTo>
                    <a:lnTo>
                      <a:pt x="561" y="332"/>
                    </a:lnTo>
                    <a:lnTo>
                      <a:pt x="568" y="330"/>
                    </a:lnTo>
                    <a:lnTo>
                      <a:pt x="573" y="327"/>
                    </a:lnTo>
                    <a:lnTo>
                      <a:pt x="579" y="324"/>
                    </a:lnTo>
                    <a:lnTo>
                      <a:pt x="584" y="321"/>
                    </a:lnTo>
                    <a:lnTo>
                      <a:pt x="589" y="317"/>
                    </a:lnTo>
                    <a:lnTo>
                      <a:pt x="593" y="313"/>
                    </a:lnTo>
                    <a:lnTo>
                      <a:pt x="598" y="309"/>
                    </a:lnTo>
                    <a:lnTo>
                      <a:pt x="603" y="304"/>
                    </a:lnTo>
                    <a:lnTo>
                      <a:pt x="607" y="300"/>
                    </a:lnTo>
                    <a:lnTo>
                      <a:pt x="611" y="295"/>
                    </a:lnTo>
                    <a:lnTo>
                      <a:pt x="615" y="290"/>
                    </a:lnTo>
                    <a:lnTo>
                      <a:pt x="619" y="284"/>
                    </a:lnTo>
                    <a:lnTo>
                      <a:pt x="622" y="279"/>
                    </a:lnTo>
                    <a:lnTo>
                      <a:pt x="624" y="274"/>
                    </a:lnTo>
                    <a:lnTo>
                      <a:pt x="628" y="268"/>
                    </a:lnTo>
                    <a:lnTo>
                      <a:pt x="630" y="262"/>
                    </a:lnTo>
                    <a:lnTo>
                      <a:pt x="632" y="256"/>
                    </a:lnTo>
                    <a:lnTo>
                      <a:pt x="635" y="250"/>
                    </a:lnTo>
                    <a:lnTo>
                      <a:pt x="638" y="243"/>
                    </a:lnTo>
                    <a:lnTo>
                      <a:pt x="639" y="236"/>
                    </a:lnTo>
                    <a:lnTo>
                      <a:pt x="640" y="230"/>
                    </a:lnTo>
                    <a:lnTo>
                      <a:pt x="642" y="223"/>
                    </a:lnTo>
                    <a:lnTo>
                      <a:pt x="643" y="217"/>
                    </a:lnTo>
                    <a:lnTo>
                      <a:pt x="643" y="210"/>
                    </a:lnTo>
                    <a:lnTo>
                      <a:pt x="644" y="203"/>
                    </a:lnTo>
                    <a:lnTo>
                      <a:pt x="644" y="196"/>
                    </a:lnTo>
                    <a:lnTo>
                      <a:pt x="644" y="190"/>
                    </a:lnTo>
                    <a:lnTo>
                      <a:pt x="643" y="182"/>
                    </a:lnTo>
                    <a:lnTo>
                      <a:pt x="642" y="175"/>
                    </a:lnTo>
                    <a:lnTo>
                      <a:pt x="640" y="167"/>
                    </a:lnTo>
                    <a:lnTo>
                      <a:pt x="639" y="161"/>
                    </a:lnTo>
                    <a:lnTo>
                      <a:pt x="636" y="153"/>
                    </a:lnTo>
                    <a:lnTo>
                      <a:pt x="635" y="146"/>
                    </a:lnTo>
                    <a:lnTo>
                      <a:pt x="632" y="139"/>
                    </a:lnTo>
                    <a:lnTo>
                      <a:pt x="630" y="132"/>
                    </a:lnTo>
                    <a:lnTo>
                      <a:pt x="625" y="125"/>
                    </a:lnTo>
                    <a:lnTo>
                      <a:pt x="622" y="118"/>
                    </a:lnTo>
                    <a:lnTo>
                      <a:pt x="617" y="112"/>
                    </a:lnTo>
                    <a:lnTo>
                      <a:pt x="613" y="106"/>
                    </a:lnTo>
                    <a:lnTo>
                      <a:pt x="608" y="99"/>
                    </a:lnTo>
                    <a:lnTo>
                      <a:pt x="603" y="93"/>
                    </a:lnTo>
                    <a:lnTo>
                      <a:pt x="598" y="86"/>
                    </a:lnTo>
                    <a:lnTo>
                      <a:pt x="592" y="81"/>
                    </a:lnTo>
                    <a:lnTo>
                      <a:pt x="584" y="74"/>
                    </a:lnTo>
                    <a:lnTo>
                      <a:pt x="579" y="68"/>
                    </a:lnTo>
                    <a:lnTo>
                      <a:pt x="571" y="62"/>
                    </a:lnTo>
                    <a:lnTo>
                      <a:pt x="563" y="57"/>
                    </a:lnTo>
                    <a:lnTo>
                      <a:pt x="555" y="51"/>
                    </a:lnTo>
                    <a:lnTo>
                      <a:pt x="546" y="46"/>
                    </a:lnTo>
                    <a:lnTo>
                      <a:pt x="538" y="41"/>
                    </a:lnTo>
                    <a:lnTo>
                      <a:pt x="528" y="37"/>
                    </a:lnTo>
                    <a:lnTo>
                      <a:pt x="518" y="32"/>
                    </a:lnTo>
                    <a:lnTo>
                      <a:pt x="507" y="28"/>
                    </a:lnTo>
                    <a:lnTo>
                      <a:pt x="496" y="24"/>
                    </a:lnTo>
                    <a:lnTo>
                      <a:pt x="485" y="20"/>
                    </a:lnTo>
                    <a:lnTo>
                      <a:pt x="474" y="16"/>
                    </a:lnTo>
                    <a:lnTo>
                      <a:pt x="462" y="13"/>
                    </a:lnTo>
                    <a:lnTo>
                      <a:pt x="449" y="10"/>
                    </a:lnTo>
                    <a:lnTo>
                      <a:pt x="436" y="8"/>
                    </a:lnTo>
                    <a:lnTo>
                      <a:pt x="431" y="7"/>
                    </a:lnTo>
                    <a:lnTo>
                      <a:pt x="427" y="6"/>
                    </a:lnTo>
                    <a:lnTo>
                      <a:pt x="423" y="5"/>
                    </a:lnTo>
                    <a:lnTo>
                      <a:pt x="418" y="4"/>
                    </a:lnTo>
                    <a:lnTo>
                      <a:pt x="413" y="4"/>
                    </a:lnTo>
                    <a:lnTo>
                      <a:pt x="409" y="3"/>
                    </a:lnTo>
                    <a:lnTo>
                      <a:pt x="405" y="3"/>
                    </a:lnTo>
                    <a:lnTo>
                      <a:pt x="400" y="3"/>
                    </a:lnTo>
                    <a:lnTo>
                      <a:pt x="395" y="1"/>
                    </a:lnTo>
                    <a:lnTo>
                      <a:pt x="391" y="1"/>
                    </a:lnTo>
                    <a:lnTo>
                      <a:pt x="387" y="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73" y="0"/>
                    </a:lnTo>
                    <a:lnTo>
                      <a:pt x="369" y="0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6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3" y="0"/>
                    </a:lnTo>
                    <a:lnTo>
                      <a:pt x="339" y="0"/>
                    </a:lnTo>
                    <a:lnTo>
                      <a:pt x="335" y="0"/>
                    </a:lnTo>
                    <a:lnTo>
                      <a:pt x="331" y="0"/>
                    </a:lnTo>
                    <a:lnTo>
                      <a:pt x="326" y="0"/>
                    </a:lnTo>
                    <a:lnTo>
                      <a:pt x="322" y="0"/>
                    </a:lnTo>
                    <a:lnTo>
                      <a:pt x="318" y="1"/>
                    </a:lnTo>
                    <a:lnTo>
                      <a:pt x="313" y="1"/>
                    </a:lnTo>
                    <a:lnTo>
                      <a:pt x="309" y="1"/>
                    </a:lnTo>
                    <a:lnTo>
                      <a:pt x="305" y="2"/>
                    </a:lnTo>
                    <a:lnTo>
                      <a:pt x="301" y="3"/>
                    </a:lnTo>
                    <a:lnTo>
                      <a:pt x="297" y="3"/>
                    </a:lnTo>
                    <a:lnTo>
                      <a:pt x="292" y="3"/>
                    </a:lnTo>
                    <a:lnTo>
                      <a:pt x="289" y="4"/>
                    </a:lnTo>
                    <a:lnTo>
                      <a:pt x="284" y="4"/>
                    </a:lnTo>
                    <a:lnTo>
                      <a:pt x="281" y="5"/>
                    </a:lnTo>
                    <a:lnTo>
                      <a:pt x="276" y="6"/>
                    </a:lnTo>
                    <a:lnTo>
                      <a:pt x="273" y="7"/>
                    </a:lnTo>
                    <a:lnTo>
                      <a:pt x="268" y="7"/>
                    </a:lnTo>
                    <a:lnTo>
                      <a:pt x="264" y="8"/>
                    </a:lnTo>
                    <a:lnTo>
                      <a:pt x="260" y="8"/>
                    </a:lnTo>
                    <a:lnTo>
                      <a:pt x="256" y="10"/>
                    </a:lnTo>
                    <a:lnTo>
                      <a:pt x="252" y="10"/>
                    </a:lnTo>
                    <a:lnTo>
                      <a:pt x="248" y="11"/>
                    </a:lnTo>
                    <a:lnTo>
                      <a:pt x="244" y="12"/>
                    </a:lnTo>
                    <a:lnTo>
                      <a:pt x="241" y="13"/>
                    </a:lnTo>
                    <a:lnTo>
                      <a:pt x="236" y="15"/>
                    </a:lnTo>
                    <a:lnTo>
                      <a:pt x="233" y="16"/>
                    </a:lnTo>
                    <a:lnTo>
                      <a:pt x="228" y="17"/>
                    </a:lnTo>
                    <a:lnTo>
                      <a:pt x="225" y="18"/>
                    </a:lnTo>
                    <a:lnTo>
                      <a:pt x="221" y="19"/>
                    </a:lnTo>
                    <a:lnTo>
                      <a:pt x="217" y="20"/>
                    </a:lnTo>
                    <a:lnTo>
                      <a:pt x="213" y="22"/>
                    </a:lnTo>
                    <a:lnTo>
                      <a:pt x="209" y="23"/>
                    </a:lnTo>
                    <a:lnTo>
                      <a:pt x="206" y="24"/>
                    </a:lnTo>
                    <a:lnTo>
                      <a:pt x="202" y="25"/>
                    </a:lnTo>
                    <a:lnTo>
                      <a:pt x="198" y="27"/>
                    </a:lnTo>
                    <a:lnTo>
                      <a:pt x="195" y="28"/>
                    </a:lnTo>
                    <a:lnTo>
                      <a:pt x="191" y="29"/>
                    </a:lnTo>
                    <a:lnTo>
                      <a:pt x="187" y="31"/>
                    </a:lnTo>
                    <a:lnTo>
                      <a:pt x="184" y="32"/>
                    </a:lnTo>
                    <a:lnTo>
                      <a:pt x="180" y="34"/>
                    </a:lnTo>
                    <a:lnTo>
                      <a:pt x="177" y="36"/>
                    </a:lnTo>
                    <a:lnTo>
                      <a:pt x="174" y="37"/>
                    </a:lnTo>
                    <a:lnTo>
                      <a:pt x="171" y="39"/>
                    </a:lnTo>
                    <a:lnTo>
                      <a:pt x="167" y="40"/>
                    </a:lnTo>
                    <a:lnTo>
                      <a:pt x="165" y="42"/>
                    </a:lnTo>
                    <a:lnTo>
                      <a:pt x="162" y="43"/>
                    </a:lnTo>
                    <a:lnTo>
                      <a:pt x="158" y="44"/>
                    </a:lnTo>
                    <a:lnTo>
                      <a:pt x="156" y="46"/>
                    </a:lnTo>
                    <a:lnTo>
                      <a:pt x="153" y="47"/>
                    </a:lnTo>
                    <a:lnTo>
                      <a:pt x="151" y="49"/>
                    </a:lnTo>
                    <a:lnTo>
                      <a:pt x="148" y="50"/>
                    </a:lnTo>
                    <a:lnTo>
                      <a:pt x="145" y="51"/>
                    </a:lnTo>
                    <a:lnTo>
                      <a:pt x="142" y="53"/>
                    </a:lnTo>
                    <a:lnTo>
                      <a:pt x="139" y="54"/>
                    </a:lnTo>
                    <a:lnTo>
                      <a:pt x="135" y="57"/>
                    </a:lnTo>
                    <a:lnTo>
                      <a:pt x="130" y="61"/>
                    </a:lnTo>
                    <a:lnTo>
                      <a:pt x="126" y="62"/>
                    </a:lnTo>
                    <a:lnTo>
                      <a:pt x="124" y="64"/>
                    </a:lnTo>
                    <a:lnTo>
                      <a:pt x="121" y="65"/>
                    </a:lnTo>
                    <a:lnTo>
                      <a:pt x="119" y="67"/>
                    </a:lnTo>
                    <a:lnTo>
                      <a:pt x="114" y="70"/>
                    </a:lnTo>
                    <a:lnTo>
                      <a:pt x="110" y="74"/>
                    </a:lnTo>
                    <a:lnTo>
                      <a:pt x="107" y="75"/>
                    </a:lnTo>
                    <a:lnTo>
                      <a:pt x="105" y="78"/>
                    </a:lnTo>
                    <a:lnTo>
                      <a:pt x="102" y="79"/>
                    </a:lnTo>
                    <a:lnTo>
                      <a:pt x="100" y="82"/>
                    </a:lnTo>
                    <a:lnTo>
                      <a:pt x="97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1" y="89"/>
                    </a:lnTo>
                    <a:lnTo>
                      <a:pt x="88" y="91"/>
                    </a:lnTo>
                    <a:lnTo>
                      <a:pt x="86" y="93"/>
                    </a:lnTo>
                    <a:lnTo>
                      <a:pt x="84" y="95"/>
                    </a:lnTo>
                    <a:lnTo>
                      <a:pt x="82" y="97"/>
                    </a:lnTo>
                    <a:lnTo>
                      <a:pt x="80" y="99"/>
                    </a:lnTo>
                    <a:lnTo>
                      <a:pt x="78" y="101"/>
                    </a:lnTo>
                    <a:lnTo>
                      <a:pt x="75" y="103"/>
                    </a:lnTo>
                    <a:lnTo>
                      <a:pt x="74" y="105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13"/>
                    </a:lnTo>
                    <a:lnTo>
                      <a:pt x="63" y="115"/>
                    </a:lnTo>
                    <a:lnTo>
                      <a:pt x="61" y="117"/>
                    </a:lnTo>
                    <a:lnTo>
                      <a:pt x="59" y="120"/>
                    </a:lnTo>
                    <a:lnTo>
                      <a:pt x="58" y="122"/>
                    </a:lnTo>
                    <a:lnTo>
                      <a:pt x="56" y="124"/>
                    </a:lnTo>
                    <a:lnTo>
                      <a:pt x="54" y="126"/>
                    </a:lnTo>
                    <a:lnTo>
                      <a:pt x="52" y="128"/>
                    </a:lnTo>
                    <a:lnTo>
                      <a:pt x="51" y="131"/>
                    </a:lnTo>
                    <a:lnTo>
                      <a:pt x="49" y="133"/>
                    </a:lnTo>
                    <a:lnTo>
                      <a:pt x="47" y="135"/>
                    </a:lnTo>
                    <a:lnTo>
                      <a:pt x="45" y="138"/>
                    </a:lnTo>
                    <a:lnTo>
                      <a:pt x="44" y="140"/>
                    </a:lnTo>
                    <a:lnTo>
                      <a:pt x="43" y="142"/>
                    </a:lnTo>
                    <a:lnTo>
                      <a:pt x="40" y="145"/>
                    </a:lnTo>
                    <a:lnTo>
                      <a:pt x="39" y="146"/>
                    </a:lnTo>
                    <a:lnTo>
                      <a:pt x="37" y="149"/>
                    </a:lnTo>
                    <a:lnTo>
                      <a:pt x="36" y="152"/>
                    </a:lnTo>
                    <a:lnTo>
                      <a:pt x="35" y="154"/>
                    </a:lnTo>
                    <a:lnTo>
                      <a:pt x="33" y="157"/>
                    </a:lnTo>
                    <a:lnTo>
                      <a:pt x="32" y="159"/>
                    </a:lnTo>
                    <a:lnTo>
                      <a:pt x="29" y="162"/>
                    </a:lnTo>
                    <a:lnTo>
                      <a:pt x="28" y="165"/>
                    </a:lnTo>
                    <a:lnTo>
                      <a:pt x="26" y="168"/>
                    </a:lnTo>
                    <a:lnTo>
                      <a:pt x="24" y="171"/>
                    </a:lnTo>
                    <a:lnTo>
                      <a:pt x="23" y="174"/>
                    </a:lnTo>
                    <a:lnTo>
                      <a:pt x="21" y="178"/>
                    </a:lnTo>
                    <a:lnTo>
                      <a:pt x="19" y="181"/>
                    </a:lnTo>
                    <a:lnTo>
                      <a:pt x="19" y="184"/>
                    </a:lnTo>
                    <a:lnTo>
                      <a:pt x="16" y="188"/>
                    </a:lnTo>
                    <a:lnTo>
                      <a:pt x="15" y="191"/>
                    </a:lnTo>
                    <a:lnTo>
                      <a:pt x="14" y="194"/>
                    </a:lnTo>
                    <a:lnTo>
                      <a:pt x="13" y="198"/>
                    </a:lnTo>
                    <a:lnTo>
                      <a:pt x="11" y="201"/>
                    </a:lnTo>
                    <a:lnTo>
                      <a:pt x="10" y="205"/>
                    </a:lnTo>
                    <a:lnTo>
                      <a:pt x="9" y="208"/>
                    </a:lnTo>
                    <a:lnTo>
                      <a:pt x="8" y="212"/>
                    </a:lnTo>
                    <a:lnTo>
                      <a:pt x="7" y="215"/>
                    </a:lnTo>
                    <a:lnTo>
                      <a:pt x="6" y="218"/>
                    </a:lnTo>
                    <a:lnTo>
                      <a:pt x="5" y="222"/>
                    </a:lnTo>
                    <a:lnTo>
                      <a:pt x="5" y="225"/>
                    </a:lnTo>
                    <a:lnTo>
                      <a:pt x="4" y="229"/>
                    </a:lnTo>
                    <a:lnTo>
                      <a:pt x="3" y="232"/>
                    </a:lnTo>
                    <a:lnTo>
                      <a:pt x="2" y="236"/>
                    </a:lnTo>
                    <a:lnTo>
                      <a:pt x="2" y="240"/>
                    </a:lnTo>
                    <a:lnTo>
                      <a:pt x="2" y="243"/>
                    </a:lnTo>
                    <a:lnTo>
                      <a:pt x="1" y="247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1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3"/>
                    </a:lnTo>
                    <a:lnTo>
                      <a:pt x="0" y="277"/>
                    </a:lnTo>
                    <a:lnTo>
                      <a:pt x="0" y="280"/>
                    </a:lnTo>
                    <a:lnTo>
                      <a:pt x="0" y="283"/>
                    </a:lnTo>
                    <a:lnTo>
                      <a:pt x="0" y="284"/>
                    </a:lnTo>
                    <a:lnTo>
                      <a:pt x="0" y="287"/>
                    </a:lnTo>
                    <a:lnTo>
                      <a:pt x="0" y="290"/>
                    </a:lnTo>
                    <a:lnTo>
                      <a:pt x="0" y="292"/>
                    </a:lnTo>
                    <a:lnTo>
                      <a:pt x="0" y="294"/>
                    </a:lnTo>
                    <a:lnTo>
                      <a:pt x="0" y="297"/>
                    </a:lnTo>
                    <a:lnTo>
                      <a:pt x="0" y="299"/>
                    </a:lnTo>
                    <a:lnTo>
                      <a:pt x="1" y="302"/>
                    </a:lnTo>
                    <a:lnTo>
                      <a:pt x="2" y="304"/>
                    </a:lnTo>
                    <a:lnTo>
                      <a:pt x="2" y="307"/>
                    </a:lnTo>
                    <a:lnTo>
                      <a:pt x="2" y="309"/>
                    </a:lnTo>
                    <a:lnTo>
                      <a:pt x="2" y="312"/>
                    </a:lnTo>
                    <a:lnTo>
                      <a:pt x="3" y="314"/>
                    </a:lnTo>
                    <a:lnTo>
                      <a:pt x="4" y="317"/>
                    </a:lnTo>
                    <a:lnTo>
                      <a:pt x="4" y="319"/>
                    </a:lnTo>
                    <a:lnTo>
                      <a:pt x="4" y="321"/>
                    </a:lnTo>
                    <a:lnTo>
                      <a:pt x="5" y="324"/>
                    </a:lnTo>
                    <a:lnTo>
                      <a:pt x="6" y="326"/>
                    </a:lnTo>
                    <a:lnTo>
                      <a:pt x="6" y="329"/>
                    </a:lnTo>
                    <a:lnTo>
                      <a:pt x="7" y="331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9" y="339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12" y="347"/>
                    </a:lnTo>
                    <a:lnTo>
                      <a:pt x="12" y="349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5" y="357"/>
                    </a:lnTo>
                    <a:lnTo>
                      <a:pt x="15" y="359"/>
                    </a:lnTo>
                    <a:lnTo>
                      <a:pt x="16" y="362"/>
                    </a:lnTo>
                    <a:lnTo>
                      <a:pt x="16" y="364"/>
                    </a:lnTo>
                    <a:lnTo>
                      <a:pt x="19" y="367"/>
                    </a:lnTo>
                    <a:lnTo>
                      <a:pt x="19" y="370"/>
                    </a:lnTo>
                    <a:lnTo>
                      <a:pt x="20" y="372"/>
                    </a:lnTo>
                    <a:lnTo>
                      <a:pt x="21" y="375"/>
                    </a:lnTo>
                    <a:lnTo>
                      <a:pt x="23" y="377"/>
                    </a:lnTo>
                    <a:lnTo>
                      <a:pt x="24" y="380"/>
                    </a:lnTo>
                    <a:lnTo>
                      <a:pt x="25" y="382"/>
                    </a:lnTo>
                    <a:lnTo>
                      <a:pt x="27" y="385"/>
                    </a:lnTo>
                    <a:lnTo>
                      <a:pt x="28" y="388"/>
                    </a:lnTo>
                    <a:lnTo>
                      <a:pt x="29" y="390"/>
                    </a:lnTo>
                    <a:lnTo>
                      <a:pt x="30" y="393"/>
                    </a:lnTo>
                    <a:lnTo>
                      <a:pt x="32" y="395"/>
                    </a:lnTo>
                    <a:lnTo>
                      <a:pt x="33" y="398"/>
                    </a:lnTo>
                    <a:lnTo>
                      <a:pt x="34" y="400"/>
                    </a:lnTo>
                    <a:lnTo>
                      <a:pt x="36" y="403"/>
                    </a:lnTo>
                    <a:lnTo>
                      <a:pt x="37" y="406"/>
                    </a:lnTo>
                    <a:lnTo>
                      <a:pt x="39" y="409"/>
                    </a:lnTo>
                    <a:lnTo>
                      <a:pt x="40" y="411"/>
                    </a:lnTo>
                    <a:lnTo>
                      <a:pt x="42" y="414"/>
                    </a:lnTo>
                    <a:lnTo>
                      <a:pt x="43" y="416"/>
                    </a:lnTo>
                    <a:lnTo>
                      <a:pt x="45" y="419"/>
                    </a:lnTo>
                    <a:lnTo>
                      <a:pt x="47" y="421"/>
                    </a:lnTo>
                    <a:lnTo>
                      <a:pt x="49" y="424"/>
                    </a:lnTo>
                    <a:lnTo>
                      <a:pt x="51" y="427"/>
                    </a:lnTo>
                    <a:lnTo>
                      <a:pt x="53" y="430"/>
                    </a:lnTo>
                    <a:lnTo>
                      <a:pt x="60" y="440"/>
                    </a:lnTo>
                    <a:lnTo>
                      <a:pt x="69" y="450"/>
                    </a:lnTo>
                    <a:lnTo>
                      <a:pt x="77" y="461"/>
                    </a:lnTo>
                    <a:lnTo>
                      <a:pt x="87" y="471"/>
                    </a:lnTo>
                    <a:lnTo>
                      <a:pt x="96" y="480"/>
                    </a:lnTo>
                    <a:lnTo>
                      <a:pt x="107" y="488"/>
                    </a:lnTo>
                    <a:lnTo>
                      <a:pt x="117" y="496"/>
                    </a:lnTo>
                    <a:lnTo>
                      <a:pt x="128" y="504"/>
                    </a:lnTo>
                    <a:lnTo>
                      <a:pt x="139" y="511"/>
                    </a:lnTo>
                    <a:lnTo>
                      <a:pt x="150" y="518"/>
                    </a:lnTo>
                    <a:lnTo>
                      <a:pt x="161" y="524"/>
                    </a:lnTo>
                    <a:lnTo>
                      <a:pt x="174" y="530"/>
                    </a:lnTo>
                    <a:lnTo>
                      <a:pt x="185" y="534"/>
                    </a:lnTo>
                    <a:lnTo>
                      <a:pt x="198" y="540"/>
                    </a:lnTo>
                    <a:lnTo>
                      <a:pt x="210" y="544"/>
                    </a:lnTo>
                    <a:lnTo>
                      <a:pt x="223" y="548"/>
                    </a:lnTo>
                    <a:lnTo>
                      <a:pt x="236" y="551"/>
                    </a:lnTo>
                    <a:lnTo>
                      <a:pt x="249" y="554"/>
                    </a:lnTo>
                    <a:lnTo>
                      <a:pt x="262" y="556"/>
                    </a:lnTo>
                    <a:lnTo>
                      <a:pt x="275" y="559"/>
                    </a:lnTo>
                    <a:lnTo>
                      <a:pt x="288" y="560"/>
                    </a:lnTo>
                    <a:lnTo>
                      <a:pt x="302" y="562"/>
                    </a:lnTo>
                    <a:lnTo>
                      <a:pt x="316" y="563"/>
                    </a:lnTo>
                    <a:lnTo>
                      <a:pt x="329" y="563"/>
                    </a:lnTo>
                    <a:lnTo>
                      <a:pt x="342" y="563"/>
                    </a:lnTo>
                    <a:lnTo>
                      <a:pt x="356" y="563"/>
                    </a:lnTo>
                    <a:lnTo>
                      <a:pt x="370" y="563"/>
                    </a:lnTo>
                    <a:lnTo>
                      <a:pt x="383" y="562"/>
                    </a:lnTo>
                    <a:lnTo>
                      <a:pt x="397" y="561"/>
                    </a:lnTo>
                    <a:lnTo>
                      <a:pt x="410" y="559"/>
                    </a:lnTo>
                    <a:lnTo>
                      <a:pt x="423" y="558"/>
                    </a:lnTo>
                    <a:lnTo>
                      <a:pt x="437" y="556"/>
                    </a:lnTo>
                    <a:lnTo>
                      <a:pt x="450" y="554"/>
                    </a:lnTo>
                    <a:lnTo>
                      <a:pt x="463" y="551"/>
                    </a:lnTo>
                    <a:lnTo>
                      <a:pt x="475" y="547"/>
                    </a:lnTo>
                    <a:lnTo>
                      <a:pt x="488" y="544"/>
                    </a:lnTo>
                    <a:lnTo>
                      <a:pt x="501" y="540"/>
                    </a:lnTo>
                    <a:lnTo>
                      <a:pt x="513" y="537"/>
                    </a:lnTo>
                    <a:lnTo>
                      <a:pt x="525" y="532"/>
                    </a:lnTo>
                    <a:lnTo>
                      <a:pt x="538" y="529"/>
                    </a:lnTo>
                    <a:lnTo>
                      <a:pt x="549" y="523"/>
                    </a:lnTo>
                    <a:lnTo>
                      <a:pt x="560" y="518"/>
                    </a:lnTo>
                    <a:lnTo>
                      <a:pt x="571" y="513"/>
                    </a:lnTo>
                    <a:lnTo>
                      <a:pt x="582" y="508"/>
                    </a:lnTo>
                    <a:lnTo>
                      <a:pt x="592" y="502"/>
                    </a:lnTo>
                    <a:lnTo>
                      <a:pt x="602" y="497"/>
                    </a:lnTo>
                    <a:lnTo>
                      <a:pt x="612" y="491"/>
                    </a:lnTo>
                    <a:lnTo>
                      <a:pt x="622" y="485"/>
                    </a:lnTo>
                    <a:lnTo>
                      <a:pt x="630" y="478"/>
                    </a:lnTo>
                    <a:lnTo>
                      <a:pt x="639" y="471"/>
                    </a:lnTo>
                    <a:lnTo>
                      <a:pt x="647" y="464"/>
                    </a:lnTo>
                    <a:lnTo>
                      <a:pt x="655" y="458"/>
                    </a:lnTo>
                    <a:lnTo>
                      <a:pt x="662" y="450"/>
                    </a:lnTo>
                    <a:lnTo>
                      <a:pt x="669" y="443"/>
                    </a:lnTo>
                    <a:lnTo>
                      <a:pt x="675" y="436"/>
                    </a:lnTo>
                    <a:lnTo>
                      <a:pt x="681" y="430"/>
                    </a:lnTo>
                    <a:lnTo>
                      <a:pt x="686" y="421"/>
                    </a:lnTo>
                    <a:lnTo>
                      <a:pt x="690" y="414"/>
                    </a:lnTo>
                    <a:lnTo>
                      <a:pt x="694" y="406"/>
                    </a:lnTo>
                    <a:lnTo>
                      <a:pt x="698" y="398"/>
                    </a:lnTo>
                    <a:lnTo>
                      <a:pt x="701" y="390"/>
                    </a:lnTo>
                    <a:lnTo>
                      <a:pt x="703" y="382"/>
                    </a:lnTo>
                    <a:lnTo>
                      <a:pt x="705" y="374"/>
                    </a:lnTo>
                    <a:lnTo>
                      <a:pt x="706" y="366"/>
                    </a:lnTo>
                    <a:lnTo>
                      <a:pt x="652" y="371"/>
                    </a:lnTo>
                    <a:lnTo>
                      <a:pt x="650" y="376"/>
                    </a:lnTo>
                    <a:lnTo>
                      <a:pt x="648" y="381"/>
                    </a:lnTo>
                    <a:lnTo>
                      <a:pt x="646" y="385"/>
                    </a:lnTo>
                    <a:lnTo>
                      <a:pt x="643" y="390"/>
                    </a:lnTo>
                    <a:lnTo>
                      <a:pt x="639" y="395"/>
                    </a:lnTo>
                    <a:lnTo>
                      <a:pt x="635" y="400"/>
                    </a:lnTo>
                    <a:lnTo>
                      <a:pt x="631" y="406"/>
                    </a:lnTo>
                    <a:lnTo>
                      <a:pt x="627" y="411"/>
                    </a:lnTo>
                    <a:lnTo>
                      <a:pt x="622" y="415"/>
                    </a:lnTo>
                    <a:lnTo>
                      <a:pt x="616" y="420"/>
                    </a:lnTo>
                    <a:lnTo>
                      <a:pt x="610" y="424"/>
                    </a:lnTo>
                    <a:lnTo>
                      <a:pt x="604" y="430"/>
                    </a:lnTo>
                    <a:lnTo>
                      <a:pt x="597" y="434"/>
                    </a:lnTo>
                    <a:lnTo>
                      <a:pt x="590" y="439"/>
                    </a:lnTo>
                    <a:lnTo>
                      <a:pt x="583" y="443"/>
                    </a:lnTo>
                    <a:lnTo>
                      <a:pt x="576" y="448"/>
                    </a:lnTo>
                    <a:lnTo>
                      <a:pt x="568" y="452"/>
                    </a:lnTo>
                    <a:lnTo>
                      <a:pt x="560" y="456"/>
                    </a:lnTo>
                    <a:lnTo>
                      <a:pt x="551" y="460"/>
                    </a:lnTo>
                    <a:lnTo>
                      <a:pt x="542" y="464"/>
                    </a:lnTo>
                    <a:lnTo>
                      <a:pt x="533" y="468"/>
                    </a:lnTo>
                    <a:lnTo>
                      <a:pt x="525" y="472"/>
                    </a:lnTo>
                    <a:lnTo>
                      <a:pt x="514" y="476"/>
                    </a:lnTo>
                    <a:lnTo>
                      <a:pt x="505" y="479"/>
                    </a:lnTo>
                    <a:lnTo>
                      <a:pt x="495" y="482"/>
                    </a:lnTo>
                    <a:lnTo>
                      <a:pt x="485" y="485"/>
                    </a:lnTo>
                    <a:lnTo>
                      <a:pt x="475" y="488"/>
                    </a:lnTo>
                    <a:lnTo>
                      <a:pt x="465" y="491"/>
                    </a:lnTo>
                    <a:lnTo>
                      <a:pt x="455" y="493"/>
                    </a:lnTo>
                    <a:lnTo>
                      <a:pt x="445" y="495"/>
                    </a:lnTo>
                    <a:lnTo>
                      <a:pt x="434" y="498"/>
                    </a:lnTo>
                    <a:lnTo>
                      <a:pt x="423" y="500"/>
                    </a:lnTo>
                    <a:lnTo>
                      <a:pt x="413" y="501"/>
                    </a:lnTo>
                    <a:lnTo>
                      <a:pt x="402" y="502"/>
                    </a:lnTo>
                    <a:lnTo>
                      <a:pt x="391" y="504"/>
                    </a:lnTo>
                    <a:lnTo>
                      <a:pt x="380" y="505"/>
                    </a:lnTo>
                    <a:lnTo>
                      <a:pt x="369" y="506"/>
                    </a:lnTo>
                    <a:lnTo>
                      <a:pt x="358" y="506"/>
                    </a:lnTo>
                    <a:lnTo>
                      <a:pt x="347" y="506"/>
                    </a:lnTo>
                    <a:lnTo>
                      <a:pt x="336" y="506"/>
                    </a:lnTo>
                    <a:lnTo>
                      <a:pt x="324" y="506"/>
                    </a:lnTo>
                    <a:lnTo>
                      <a:pt x="313" y="505"/>
                    </a:lnTo>
                    <a:lnTo>
                      <a:pt x="303" y="504"/>
                    </a:lnTo>
                    <a:lnTo>
                      <a:pt x="292" y="503"/>
                    </a:lnTo>
                    <a:lnTo>
                      <a:pt x="281" y="501"/>
                    </a:lnTo>
                    <a:lnTo>
                      <a:pt x="271" y="499"/>
                    </a:lnTo>
                    <a:lnTo>
                      <a:pt x="260" y="497"/>
                    </a:lnTo>
                    <a:lnTo>
                      <a:pt x="251" y="495"/>
                    </a:lnTo>
                    <a:lnTo>
                      <a:pt x="240" y="491"/>
                    </a:lnTo>
                    <a:lnTo>
                      <a:pt x="230" y="488"/>
                    </a:lnTo>
                    <a:lnTo>
                      <a:pt x="220" y="484"/>
                    </a:lnTo>
                    <a:lnTo>
                      <a:pt x="210" y="481"/>
                    </a:lnTo>
                    <a:lnTo>
                      <a:pt x="201" y="476"/>
                    </a:lnTo>
                    <a:lnTo>
                      <a:pt x="191" y="471"/>
                    </a:lnTo>
                    <a:lnTo>
                      <a:pt x="182" y="466"/>
                    </a:lnTo>
                    <a:lnTo>
                      <a:pt x="174" y="461"/>
                    </a:lnTo>
                    <a:lnTo>
                      <a:pt x="165" y="455"/>
                    </a:lnTo>
                    <a:lnTo>
                      <a:pt x="156" y="449"/>
                    </a:lnTo>
                    <a:lnTo>
                      <a:pt x="148" y="442"/>
                    </a:lnTo>
                    <a:lnTo>
                      <a:pt x="141" y="435"/>
                    </a:lnTo>
                    <a:lnTo>
                      <a:pt x="133" y="427"/>
                    </a:lnTo>
                    <a:lnTo>
                      <a:pt x="126" y="418"/>
                    </a:lnTo>
                    <a:lnTo>
                      <a:pt x="119" y="410"/>
                    </a:lnTo>
                    <a:lnTo>
                      <a:pt x="113" y="402"/>
                    </a:lnTo>
                    <a:lnTo>
                      <a:pt x="110" y="397"/>
                    </a:lnTo>
                    <a:lnTo>
                      <a:pt x="108" y="395"/>
                    </a:lnTo>
                    <a:lnTo>
                      <a:pt x="105" y="390"/>
                    </a:lnTo>
                    <a:lnTo>
                      <a:pt x="104" y="388"/>
                    </a:lnTo>
                    <a:lnTo>
                      <a:pt x="102" y="384"/>
                    </a:lnTo>
                    <a:lnTo>
                      <a:pt x="99" y="381"/>
                    </a:lnTo>
                    <a:lnTo>
                      <a:pt x="98" y="378"/>
                    </a:lnTo>
                    <a:lnTo>
                      <a:pt x="96" y="375"/>
                    </a:lnTo>
                    <a:lnTo>
                      <a:pt x="94" y="371"/>
                    </a:lnTo>
                    <a:lnTo>
                      <a:pt x="93" y="368"/>
                    </a:lnTo>
                    <a:lnTo>
                      <a:pt x="91" y="364"/>
                    </a:lnTo>
                    <a:lnTo>
                      <a:pt x="90" y="361"/>
                    </a:lnTo>
                    <a:lnTo>
                      <a:pt x="88" y="357"/>
                    </a:lnTo>
                    <a:lnTo>
                      <a:pt x="87" y="354"/>
                    </a:lnTo>
                    <a:lnTo>
                      <a:pt x="86" y="350"/>
                    </a:lnTo>
                    <a:lnTo>
                      <a:pt x="85" y="347"/>
                    </a:lnTo>
                    <a:lnTo>
                      <a:pt x="83" y="344"/>
                    </a:lnTo>
                    <a:lnTo>
                      <a:pt x="81" y="340"/>
                    </a:lnTo>
                    <a:lnTo>
                      <a:pt x="80" y="337"/>
                    </a:lnTo>
                    <a:lnTo>
                      <a:pt x="79" y="334"/>
                    </a:lnTo>
                    <a:lnTo>
                      <a:pt x="78" y="330"/>
                    </a:lnTo>
                    <a:lnTo>
                      <a:pt x="78" y="328"/>
                    </a:lnTo>
                    <a:lnTo>
                      <a:pt x="77" y="324"/>
                    </a:lnTo>
                    <a:lnTo>
                      <a:pt x="76" y="321"/>
                    </a:lnTo>
                    <a:lnTo>
                      <a:pt x="75" y="317"/>
                    </a:lnTo>
                    <a:lnTo>
                      <a:pt x="75" y="314"/>
                    </a:lnTo>
                    <a:lnTo>
                      <a:pt x="74" y="311"/>
                    </a:lnTo>
                    <a:lnTo>
                      <a:pt x="74" y="308"/>
                    </a:lnTo>
                    <a:lnTo>
                      <a:pt x="73" y="304"/>
                    </a:lnTo>
                    <a:lnTo>
                      <a:pt x="72" y="301"/>
                    </a:lnTo>
                    <a:lnTo>
                      <a:pt x="72" y="298"/>
                    </a:lnTo>
                    <a:lnTo>
                      <a:pt x="72" y="295"/>
                    </a:lnTo>
                    <a:lnTo>
                      <a:pt x="72" y="291"/>
                    </a:lnTo>
                    <a:lnTo>
                      <a:pt x="72" y="289"/>
                    </a:lnTo>
                    <a:lnTo>
                      <a:pt x="72" y="285"/>
                    </a:lnTo>
                    <a:lnTo>
                      <a:pt x="72" y="282"/>
                    </a:lnTo>
                    <a:lnTo>
                      <a:pt x="72" y="279"/>
                    </a:lnTo>
                    <a:lnTo>
                      <a:pt x="72" y="276"/>
                    </a:lnTo>
                    <a:lnTo>
                      <a:pt x="72" y="272"/>
                    </a:lnTo>
                    <a:lnTo>
                      <a:pt x="72" y="269"/>
                    </a:lnTo>
                    <a:lnTo>
                      <a:pt x="72" y="265"/>
                    </a:lnTo>
                    <a:lnTo>
                      <a:pt x="72" y="262"/>
                    </a:lnTo>
                    <a:lnTo>
                      <a:pt x="72" y="259"/>
                    </a:lnTo>
                    <a:lnTo>
                      <a:pt x="73" y="257"/>
                    </a:lnTo>
                    <a:lnTo>
                      <a:pt x="73" y="254"/>
                    </a:lnTo>
                    <a:lnTo>
                      <a:pt x="74" y="250"/>
                    </a:lnTo>
                    <a:lnTo>
                      <a:pt x="75" y="247"/>
                    </a:lnTo>
                    <a:lnTo>
                      <a:pt x="75" y="245"/>
                    </a:lnTo>
                    <a:lnTo>
                      <a:pt x="75" y="241"/>
                    </a:lnTo>
                    <a:lnTo>
                      <a:pt x="76" y="238"/>
                    </a:lnTo>
                    <a:lnTo>
                      <a:pt x="77" y="235"/>
                    </a:lnTo>
                    <a:lnTo>
                      <a:pt x="78" y="232"/>
                    </a:lnTo>
                    <a:lnTo>
                      <a:pt x="78" y="229"/>
                    </a:lnTo>
                    <a:lnTo>
                      <a:pt x="79" y="226"/>
                    </a:lnTo>
                    <a:lnTo>
                      <a:pt x="80" y="223"/>
                    </a:lnTo>
                    <a:lnTo>
                      <a:pt x="81" y="220"/>
                    </a:lnTo>
                    <a:lnTo>
                      <a:pt x="82" y="217"/>
                    </a:lnTo>
                    <a:lnTo>
                      <a:pt x="83" y="214"/>
                    </a:lnTo>
                    <a:lnTo>
                      <a:pt x="84" y="211"/>
                    </a:lnTo>
                    <a:lnTo>
                      <a:pt x="86" y="209"/>
                    </a:lnTo>
                    <a:lnTo>
                      <a:pt x="87" y="205"/>
                    </a:lnTo>
                    <a:lnTo>
                      <a:pt x="88" y="203"/>
                    </a:lnTo>
                    <a:lnTo>
                      <a:pt x="90" y="200"/>
                    </a:lnTo>
                    <a:lnTo>
                      <a:pt x="91" y="198"/>
                    </a:lnTo>
                    <a:lnTo>
                      <a:pt x="93" y="193"/>
                    </a:lnTo>
                    <a:lnTo>
                      <a:pt x="95" y="188"/>
                    </a:lnTo>
                    <a:lnTo>
                      <a:pt x="97" y="184"/>
                    </a:lnTo>
                    <a:lnTo>
                      <a:pt x="100" y="180"/>
                    </a:lnTo>
                    <a:lnTo>
                      <a:pt x="102" y="176"/>
                    </a:lnTo>
                    <a:lnTo>
                      <a:pt x="105" y="171"/>
                    </a:lnTo>
                    <a:lnTo>
                      <a:pt x="107" y="167"/>
                    </a:lnTo>
                    <a:lnTo>
                      <a:pt x="111" y="163"/>
                    </a:lnTo>
                    <a:lnTo>
                      <a:pt x="113" y="159"/>
                    </a:lnTo>
                    <a:lnTo>
                      <a:pt x="116" y="155"/>
                    </a:lnTo>
                    <a:lnTo>
                      <a:pt x="120" y="151"/>
                    </a:lnTo>
                    <a:lnTo>
                      <a:pt x="123" y="147"/>
                    </a:lnTo>
                    <a:lnTo>
                      <a:pt x="126" y="143"/>
                    </a:lnTo>
                    <a:lnTo>
                      <a:pt x="130" y="139"/>
                    </a:lnTo>
                    <a:lnTo>
                      <a:pt x="134" y="136"/>
                    </a:lnTo>
                    <a:lnTo>
                      <a:pt x="137" y="132"/>
                    </a:lnTo>
                    <a:lnTo>
                      <a:pt x="141" y="129"/>
                    </a:lnTo>
                    <a:lnTo>
                      <a:pt x="145" y="125"/>
                    </a:lnTo>
                    <a:lnTo>
                      <a:pt x="148" y="121"/>
                    </a:lnTo>
                    <a:lnTo>
                      <a:pt x="153" y="118"/>
                    </a:lnTo>
                    <a:lnTo>
                      <a:pt x="156" y="114"/>
                    </a:lnTo>
                    <a:lnTo>
                      <a:pt x="161" y="111"/>
                    </a:lnTo>
                    <a:lnTo>
                      <a:pt x="164" y="108"/>
                    </a:lnTo>
                    <a:lnTo>
                      <a:pt x="169" y="105"/>
                    </a:lnTo>
                    <a:lnTo>
                      <a:pt x="174" y="102"/>
                    </a:lnTo>
                    <a:lnTo>
                      <a:pt x="178" y="99"/>
                    </a:lnTo>
                    <a:lnTo>
                      <a:pt x="182" y="96"/>
                    </a:lnTo>
                    <a:lnTo>
                      <a:pt x="187" y="93"/>
                    </a:lnTo>
                    <a:lnTo>
                      <a:pt x="191" y="91"/>
                    </a:lnTo>
                    <a:lnTo>
                      <a:pt x="196" y="88"/>
                    </a:lnTo>
                    <a:lnTo>
                      <a:pt x="201" y="86"/>
                    </a:lnTo>
                    <a:lnTo>
                      <a:pt x="206" y="84"/>
                    </a:lnTo>
                    <a:lnTo>
                      <a:pt x="209" y="82"/>
                    </a:lnTo>
                    <a:lnTo>
                      <a:pt x="212" y="80"/>
                    </a:lnTo>
                    <a:lnTo>
                      <a:pt x="214" y="78"/>
                    </a:lnTo>
                    <a:lnTo>
                      <a:pt x="217" y="77"/>
                    </a:lnTo>
                    <a:lnTo>
                      <a:pt x="221" y="75"/>
                    </a:lnTo>
                    <a:lnTo>
                      <a:pt x="224" y="74"/>
                    </a:lnTo>
                    <a:lnTo>
                      <a:pt x="228" y="73"/>
                    </a:lnTo>
                    <a:lnTo>
                      <a:pt x="230" y="72"/>
                    </a:lnTo>
                    <a:lnTo>
                      <a:pt x="234" y="70"/>
                    </a:lnTo>
                    <a:lnTo>
                      <a:pt x="237" y="69"/>
                    </a:lnTo>
                    <a:lnTo>
                      <a:pt x="241" y="68"/>
                    </a:lnTo>
                    <a:lnTo>
                      <a:pt x="244" y="67"/>
                    </a:lnTo>
                    <a:lnTo>
                      <a:pt x="247" y="65"/>
                    </a:lnTo>
                    <a:lnTo>
                      <a:pt x="250" y="64"/>
                    </a:lnTo>
                    <a:lnTo>
                      <a:pt x="253" y="63"/>
                    </a:lnTo>
                    <a:lnTo>
                      <a:pt x="257" y="63"/>
                    </a:lnTo>
                    <a:lnTo>
                      <a:pt x="260" y="61"/>
                    </a:lnTo>
                    <a:lnTo>
                      <a:pt x="263" y="60"/>
                    </a:lnTo>
                    <a:lnTo>
                      <a:pt x="266" y="60"/>
                    </a:lnTo>
                    <a:lnTo>
                      <a:pt x="270" y="58"/>
                    </a:lnTo>
                    <a:lnTo>
                      <a:pt x="273" y="57"/>
                    </a:lnTo>
                    <a:lnTo>
                      <a:pt x="277" y="57"/>
                    </a:lnTo>
                    <a:lnTo>
                      <a:pt x="280" y="56"/>
                    </a:lnTo>
                    <a:lnTo>
                      <a:pt x="284" y="56"/>
                    </a:lnTo>
                    <a:lnTo>
                      <a:pt x="287" y="54"/>
                    </a:lnTo>
                    <a:lnTo>
                      <a:pt x="290" y="54"/>
                    </a:lnTo>
                    <a:lnTo>
                      <a:pt x="294" y="53"/>
                    </a:lnTo>
                    <a:lnTo>
                      <a:pt x="297" y="53"/>
                    </a:lnTo>
                    <a:lnTo>
                      <a:pt x="301" y="52"/>
                    </a:lnTo>
                    <a:lnTo>
                      <a:pt x="305" y="51"/>
                    </a:lnTo>
                    <a:lnTo>
                      <a:pt x="308" y="51"/>
                    </a:lnTo>
                    <a:lnTo>
                      <a:pt x="312" y="51"/>
                    </a:lnTo>
                    <a:lnTo>
                      <a:pt x="316" y="50"/>
                    </a:lnTo>
                    <a:lnTo>
                      <a:pt x="319" y="50"/>
                    </a:lnTo>
                    <a:lnTo>
                      <a:pt x="322" y="49"/>
                    </a:lnTo>
                    <a:lnTo>
                      <a:pt x="327" y="49"/>
                    </a:lnTo>
                    <a:lnTo>
                      <a:pt x="329" y="49"/>
                    </a:lnTo>
                    <a:lnTo>
                      <a:pt x="333" y="49"/>
                    </a:lnTo>
                    <a:lnTo>
                      <a:pt x="338" y="49"/>
                    </a:lnTo>
                    <a:lnTo>
                      <a:pt x="341" y="49"/>
                    </a:lnTo>
                    <a:lnTo>
                      <a:pt x="344" y="49"/>
                    </a:lnTo>
                    <a:lnTo>
                      <a:pt x="348" y="49"/>
                    </a:lnTo>
                    <a:lnTo>
                      <a:pt x="352" y="49"/>
                    </a:lnTo>
                    <a:lnTo>
                      <a:pt x="356" y="49"/>
                    </a:lnTo>
                    <a:lnTo>
                      <a:pt x="359" y="49"/>
                    </a:lnTo>
                    <a:lnTo>
                      <a:pt x="363" y="49"/>
                    </a:lnTo>
                    <a:lnTo>
                      <a:pt x="367" y="50"/>
                    </a:lnTo>
                    <a:lnTo>
                      <a:pt x="370" y="50"/>
                    </a:lnTo>
                    <a:lnTo>
                      <a:pt x="374" y="50"/>
                    </a:lnTo>
                    <a:lnTo>
                      <a:pt x="378" y="50"/>
                    </a:lnTo>
                    <a:lnTo>
                      <a:pt x="381" y="51"/>
                    </a:lnTo>
                    <a:lnTo>
                      <a:pt x="385" y="51"/>
                    </a:lnTo>
                    <a:lnTo>
                      <a:pt x="388" y="51"/>
                    </a:lnTo>
                    <a:lnTo>
                      <a:pt x="392" y="53"/>
                    </a:lnTo>
                    <a:lnTo>
                      <a:pt x="396" y="53"/>
                    </a:lnTo>
                    <a:lnTo>
                      <a:pt x="399" y="54"/>
                    </a:lnTo>
                    <a:lnTo>
                      <a:pt x="403" y="54"/>
                    </a:lnTo>
                    <a:lnTo>
                      <a:pt x="407" y="55"/>
                    </a:lnTo>
                    <a:lnTo>
                      <a:pt x="410" y="56"/>
                    </a:lnTo>
                    <a:lnTo>
                      <a:pt x="415" y="57"/>
                    </a:lnTo>
                    <a:lnTo>
                      <a:pt x="418" y="58"/>
                    </a:lnTo>
                    <a:lnTo>
                      <a:pt x="422" y="58"/>
                    </a:lnTo>
                    <a:lnTo>
                      <a:pt x="426" y="60"/>
                    </a:lnTo>
                    <a:lnTo>
                      <a:pt x="430" y="61"/>
                    </a:lnTo>
                    <a:lnTo>
                      <a:pt x="440" y="64"/>
                    </a:lnTo>
                    <a:lnTo>
                      <a:pt x="450" y="67"/>
                    </a:lnTo>
                    <a:lnTo>
                      <a:pt x="459" y="70"/>
                    </a:lnTo>
                    <a:lnTo>
                      <a:pt x="469" y="74"/>
                    </a:lnTo>
                    <a:lnTo>
                      <a:pt x="477" y="77"/>
                    </a:lnTo>
                    <a:lnTo>
                      <a:pt x="485" y="81"/>
                    </a:lnTo>
                    <a:lnTo>
                      <a:pt x="492" y="85"/>
                    </a:lnTo>
                    <a:lnTo>
                      <a:pt x="500" y="89"/>
                    </a:lnTo>
                    <a:lnTo>
                      <a:pt x="506" y="93"/>
                    </a:lnTo>
                    <a:lnTo>
                      <a:pt x="514" y="96"/>
                    </a:lnTo>
                    <a:lnTo>
                      <a:pt x="520" y="101"/>
                    </a:lnTo>
                    <a:lnTo>
                      <a:pt x="526" y="105"/>
                    </a:lnTo>
                    <a:lnTo>
                      <a:pt x="531" y="109"/>
                    </a:lnTo>
                    <a:lnTo>
                      <a:pt x="537" y="114"/>
                    </a:lnTo>
                    <a:lnTo>
                      <a:pt x="541" y="118"/>
                    </a:lnTo>
                    <a:lnTo>
                      <a:pt x="547" y="123"/>
                    </a:lnTo>
                    <a:lnTo>
                      <a:pt x="550" y="127"/>
                    </a:lnTo>
                    <a:lnTo>
                      <a:pt x="555" y="132"/>
                    </a:lnTo>
                    <a:lnTo>
                      <a:pt x="558" y="136"/>
                    </a:lnTo>
                    <a:lnTo>
                      <a:pt x="562" y="141"/>
                    </a:lnTo>
                    <a:lnTo>
                      <a:pt x="565" y="145"/>
                    </a:lnTo>
                    <a:lnTo>
                      <a:pt x="568" y="150"/>
                    </a:lnTo>
                    <a:lnTo>
                      <a:pt x="570" y="155"/>
                    </a:lnTo>
                    <a:lnTo>
                      <a:pt x="573" y="160"/>
                    </a:lnTo>
                    <a:lnTo>
                      <a:pt x="574" y="164"/>
                    </a:lnTo>
                    <a:lnTo>
                      <a:pt x="576" y="169"/>
                    </a:lnTo>
                    <a:lnTo>
                      <a:pt x="578" y="174"/>
                    </a:lnTo>
                    <a:lnTo>
                      <a:pt x="579" y="178"/>
                    </a:lnTo>
                    <a:lnTo>
                      <a:pt x="581" y="183"/>
                    </a:lnTo>
                    <a:lnTo>
                      <a:pt x="581" y="188"/>
                    </a:lnTo>
                    <a:lnTo>
                      <a:pt x="582" y="192"/>
                    </a:lnTo>
                    <a:lnTo>
                      <a:pt x="583" y="197"/>
                    </a:lnTo>
                    <a:lnTo>
                      <a:pt x="582" y="201"/>
                    </a:lnTo>
                    <a:lnTo>
                      <a:pt x="582" y="205"/>
                    </a:lnTo>
                    <a:lnTo>
                      <a:pt x="582" y="210"/>
                    </a:lnTo>
                    <a:lnTo>
                      <a:pt x="582" y="214"/>
                    </a:lnTo>
                    <a:lnTo>
                      <a:pt x="581" y="218"/>
                    </a:lnTo>
                    <a:lnTo>
                      <a:pt x="581" y="222"/>
                    </a:lnTo>
                    <a:lnTo>
                      <a:pt x="580" y="226"/>
                    </a:lnTo>
                    <a:lnTo>
                      <a:pt x="579" y="230"/>
                    </a:lnTo>
                    <a:lnTo>
                      <a:pt x="578" y="234"/>
                    </a:lnTo>
                    <a:lnTo>
                      <a:pt x="576" y="238"/>
                    </a:lnTo>
                    <a:lnTo>
                      <a:pt x="575" y="241"/>
                    </a:lnTo>
                    <a:lnTo>
                      <a:pt x="573" y="245"/>
                    </a:lnTo>
                    <a:lnTo>
                      <a:pt x="571" y="248"/>
                    </a:lnTo>
                    <a:lnTo>
                      <a:pt x="570" y="251"/>
                    </a:lnTo>
                    <a:lnTo>
                      <a:pt x="568" y="254"/>
                    </a:lnTo>
                    <a:lnTo>
                      <a:pt x="566" y="257"/>
                    </a:lnTo>
                    <a:lnTo>
                      <a:pt x="563" y="259"/>
                    </a:lnTo>
                    <a:lnTo>
                      <a:pt x="561" y="262"/>
                    </a:lnTo>
                    <a:lnTo>
                      <a:pt x="559" y="265"/>
                    </a:lnTo>
                    <a:lnTo>
                      <a:pt x="557" y="267"/>
                    </a:lnTo>
                    <a:lnTo>
                      <a:pt x="555" y="269"/>
                    </a:lnTo>
                    <a:lnTo>
                      <a:pt x="552" y="270"/>
                    </a:lnTo>
                    <a:lnTo>
                      <a:pt x="549" y="272"/>
                    </a:lnTo>
                    <a:lnTo>
                      <a:pt x="547" y="275"/>
                    </a:lnTo>
                    <a:lnTo>
                      <a:pt x="544" y="276"/>
                    </a:lnTo>
                    <a:lnTo>
                      <a:pt x="541" y="277"/>
                    </a:lnTo>
                    <a:lnTo>
                      <a:pt x="538" y="277"/>
                    </a:lnTo>
                    <a:lnTo>
                      <a:pt x="536" y="279"/>
                    </a:lnTo>
                    <a:lnTo>
                      <a:pt x="530" y="279"/>
                    </a:lnTo>
                    <a:lnTo>
                      <a:pt x="525" y="279"/>
                    </a:lnTo>
                    <a:lnTo>
                      <a:pt x="519" y="277"/>
                    </a:lnTo>
                    <a:lnTo>
                      <a:pt x="514" y="276"/>
                    </a:lnTo>
                    <a:lnTo>
                      <a:pt x="509" y="274"/>
                    </a:lnTo>
                    <a:lnTo>
                      <a:pt x="504" y="271"/>
                    </a:lnTo>
                    <a:lnTo>
                      <a:pt x="501" y="269"/>
                    </a:lnTo>
                    <a:lnTo>
                      <a:pt x="498" y="268"/>
                    </a:lnTo>
                    <a:lnTo>
                      <a:pt x="496" y="265"/>
                    </a:lnTo>
                    <a:lnTo>
                      <a:pt x="494" y="263"/>
                    </a:lnTo>
                    <a:lnTo>
                      <a:pt x="492" y="262"/>
                    </a:lnTo>
                    <a:lnTo>
                      <a:pt x="490" y="259"/>
                    </a:lnTo>
                    <a:lnTo>
                      <a:pt x="488" y="257"/>
                    </a:lnTo>
                    <a:lnTo>
                      <a:pt x="485" y="255"/>
                    </a:lnTo>
                    <a:lnTo>
                      <a:pt x="484" y="253"/>
                    </a:lnTo>
                    <a:lnTo>
                      <a:pt x="482" y="250"/>
                    </a:lnTo>
                    <a:lnTo>
                      <a:pt x="480" y="248"/>
                    </a:lnTo>
                    <a:lnTo>
                      <a:pt x="477" y="245"/>
                    </a:lnTo>
                    <a:lnTo>
                      <a:pt x="476" y="242"/>
                    </a:lnTo>
                    <a:lnTo>
                      <a:pt x="474" y="240"/>
                    </a:lnTo>
                    <a:lnTo>
                      <a:pt x="473" y="236"/>
                    </a:lnTo>
                    <a:lnTo>
                      <a:pt x="471" y="234"/>
                    </a:lnTo>
                    <a:lnTo>
                      <a:pt x="469" y="231"/>
                    </a:lnTo>
                    <a:lnTo>
                      <a:pt x="468" y="227"/>
                    </a:lnTo>
                    <a:lnTo>
                      <a:pt x="466" y="224"/>
                    </a:lnTo>
                    <a:lnTo>
                      <a:pt x="464" y="222"/>
                    </a:lnTo>
                    <a:lnTo>
                      <a:pt x="463" y="219"/>
                    </a:lnTo>
                    <a:lnTo>
                      <a:pt x="462" y="216"/>
                    </a:lnTo>
                    <a:lnTo>
                      <a:pt x="461" y="213"/>
                    </a:lnTo>
                    <a:lnTo>
                      <a:pt x="460" y="210"/>
                    </a:lnTo>
                    <a:lnTo>
                      <a:pt x="458" y="207"/>
                    </a:lnTo>
                    <a:lnTo>
                      <a:pt x="456" y="204"/>
                    </a:lnTo>
                    <a:lnTo>
                      <a:pt x="455" y="201"/>
                    </a:lnTo>
                    <a:lnTo>
                      <a:pt x="454" y="198"/>
                    </a:lnTo>
                    <a:lnTo>
                      <a:pt x="453" y="195"/>
                    </a:lnTo>
                    <a:lnTo>
                      <a:pt x="451" y="192"/>
                    </a:lnTo>
                    <a:lnTo>
                      <a:pt x="450" y="190"/>
                    </a:lnTo>
                    <a:lnTo>
                      <a:pt x="450" y="187"/>
                    </a:lnTo>
                    <a:lnTo>
                      <a:pt x="449" y="184"/>
                    </a:lnTo>
                    <a:lnTo>
                      <a:pt x="448" y="181"/>
                    </a:lnTo>
                    <a:lnTo>
                      <a:pt x="447" y="178"/>
                    </a:lnTo>
                    <a:lnTo>
                      <a:pt x="447" y="176"/>
                    </a:lnTo>
                    <a:lnTo>
                      <a:pt x="445" y="173"/>
                    </a:lnTo>
                    <a:lnTo>
                      <a:pt x="445" y="170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2" y="162"/>
                    </a:lnTo>
                    <a:lnTo>
                      <a:pt x="442" y="158"/>
                    </a:lnTo>
                    <a:lnTo>
                      <a:pt x="441" y="155"/>
                    </a:lnTo>
                    <a:lnTo>
                      <a:pt x="440" y="152"/>
                    </a:lnTo>
                    <a:lnTo>
                      <a:pt x="439" y="148"/>
                    </a:lnTo>
                    <a:lnTo>
                      <a:pt x="439" y="148"/>
                    </a:lnTo>
                    <a:lnTo>
                      <a:pt x="379" y="157"/>
                    </a:lnTo>
                    <a:lnTo>
                      <a:pt x="379" y="157"/>
                    </a:lnTo>
                    <a:close/>
                  </a:path>
                </a:pathLst>
              </a:cu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19" name="Group 72"/>
            <p:cNvGrpSpPr/>
            <p:nvPr/>
          </p:nvGrpSpPr>
          <p:grpSpPr bwMode="gray">
            <a:xfrm rot="8848561">
              <a:off x="5782230" y="1001178"/>
              <a:ext cx="579249" cy="950648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82" name="Freeform 81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20" name="Group 80"/>
            <p:cNvGrpSpPr/>
            <p:nvPr/>
          </p:nvGrpSpPr>
          <p:grpSpPr bwMode="gray">
            <a:xfrm rot="1587450">
              <a:off x="1070347" y="1418806"/>
              <a:ext cx="831122" cy="831402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76" name="Oval 7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cxnSp>
            <p:nvCxnSpPr>
              <p:cNvPr id="78" name="Straight Connector 77"/>
              <p:cNvCxnSpPr>
                <a:stCxn id="77" idx="0"/>
                <a:endCxn id="7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6" idx="2"/>
                <a:endCxn id="7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21" name="Group 103"/>
            <p:cNvGrpSpPr/>
            <p:nvPr/>
          </p:nvGrpSpPr>
          <p:grpSpPr bwMode="gray">
            <a:xfrm rot="410022">
              <a:off x="7286644" y="1277197"/>
              <a:ext cx="285752" cy="525045"/>
              <a:chOff x="11690945" y="1105123"/>
              <a:chExt cx="991158" cy="1853398"/>
            </a:xfrm>
            <a:solidFill>
              <a:schemeClr val="tx2"/>
            </a:solidFill>
            <a:effectLst/>
          </p:grpSpPr>
          <p:sp>
            <p:nvSpPr>
              <p:cNvPr id="74" name="Freeform 73"/>
              <p:cNvSpPr/>
              <p:nvPr/>
            </p:nvSpPr>
            <p:spPr bwMode="gray">
              <a:xfrm>
                <a:off x="11690945" y="1105123"/>
                <a:ext cx="991158" cy="1351873"/>
              </a:xfrm>
              <a:custGeom>
                <a:avLst/>
                <a:gdLst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132907 w 861237"/>
                  <a:gd name="connsiteY0" fmla="*/ 257840 h 1345019"/>
                  <a:gd name="connsiteX1" fmla="*/ 252523 w 861237"/>
                  <a:gd name="connsiteY1" fmla="*/ 454542 h 1345019"/>
                  <a:gd name="connsiteX2" fmla="*/ 2658 w 861237"/>
                  <a:gd name="connsiteY2" fmla="*/ 523654 h 1345019"/>
                  <a:gd name="connsiteX3" fmla="*/ 0 w 861237"/>
                  <a:gd name="connsiteY3" fmla="*/ 212651 h 1345019"/>
                  <a:gd name="connsiteX4" fmla="*/ 393405 w 861237"/>
                  <a:gd name="connsiteY4" fmla="*/ 0 h 1345019"/>
                  <a:gd name="connsiteX5" fmla="*/ 861237 w 861237"/>
                  <a:gd name="connsiteY5" fmla="*/ 276447 h 1345019"/>
                  <a:gd name="connsiteX6" fmla="*/ 773519 w 861237"/>
                  <a:gd name="connsiteY6" fmla="*/ 741621 h 1345019"/>
                  <a:gd name="connsiteX7" fmla="*/ 446568 w 861237"/>
                  <a:gd name="connsiteY7" fmla="*/ 1084521 h 1345019"/>
                  <a:gd name="connsiteX8" fmla="*/ 401379 w 861237"/>
                  <a:gd name="connsiteY8" fmla="*/ 1345019 h 1345019"/>
                  <a:gd name="connsiteX9" fmla="*/ 337584 w 861237"/>
                  <a:gd name="connsiteY9" fmla="*/ 1342361 h 1345019"/>
                  <a:gd name="connsiteX10" fmla="*/ 372140 w 861237"/>
                  <a:gd name="connsiteY10" fmla="*/ 1039333 h 1345019"/>
                  <a:gd name="connsiteX11" fmla="*/ 595423 w 861237"/>
                  <a:gd name="connsiteY11" fmla="*/ 685800 h 1345019"/>
                  <a:gd name="connsiteX12" fmla="*/ 651244 w 861237"/>
                  <a:gd name="connsiteY12" fmla="*/ 337584 h 1345019"/>
                  <a:gd name="connsiteX13" fmla="*/ 430619 w 861237"/>
                  <a:gd name="connsiteY13" fmla="*/ 93035 h 1345019"/>
                  <a:gd name="connsiteX14" fmla="*/ 132907 w 861237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12874 w 941204"/>
                  <a:gd name="connsiteY0" fmla="*/ 257840 h 1345019"/>
                  <a:gd name="connsiteX1" fmla="*/ 332490 w 941204"/>
                  <a:gd name="connsiteY1" fmla="*/ 454542 h 1345019"/>
                  <a:gd name="connsiteX2" fmla="*/ 82625 w 941204"/>
                  <a:gd name="connsiteY2" fmla="*/ 523654 h 1345019"/>
                  <a:gd name="connsiteX3" fmla="*/ 79967 w 941204"/>
                  <a:gd name="connsiteY3" fmla="*/ 212651 h 1345019"/>
                  <a:gd name="connsiteX4" fmla="*/ 473372 w 941204"/>
                  <a:gd name="connsiteY4" fmla="*/ 0 h 1345019"/>
                  <a:gd name="connsiteX5" fmla="*/ 941204 w 941204"/>
                  <a:gd name="connsiteY5" fmla="*/ 276447 h 1345019"/>
                  <a:gd name="connsiteX6" fmla="*/ 853486 w 941204"/>
                  <a:gd name="connsiteY6" fmla="*/ 741621 h 1345019"/>
                  <a:gd name="connsiteX7" fmla="*/ 526535 w 941204"/>
                  <a:gd name="connsiteY7" fmla="*/ 1084521 h 1345019"/>
                  <a:gd name="connsiteX8" fmla="*/ 481346 w 941204"/>
                  <a:gd name="connsiteY8" fmla="*/ 1345019 h 1345019"/>
                  <a:gd name="connsiteX9" fmla="*/ 417551 w 941204"/>
                  <a:gd name="connsiteY9" fmla="*/ 1342361 h 1345019"/>
                  <a:gd name="connsiteX10" fmla="*/ 452107 w 941204"/>
                  <a:gd name="connsiteY10" fmla="*/ 1039333 h 1345019"/>
                  <a:gd name="connsiteX11" fmla="*/ 675390 w 941204"/>
                  <a:gd name="connsiteY11" fmla="*/ 685800 h 1345019"/>
                  <a:gd name="connsiteX12" fmla="*/ 731211 w 941204"/>
                  <a:gd name="connsiteY12" fmla="*/ 337584 h 1345019"/>
                  <a:gd name="connsiteX13" fmla="*/ 510586 w 941204"/>
                  <a:gd name="connsiteY13" fmla="*/ 93035 h 1345019"/>
                  <a:gd name="connsiteX14" fmla="*/ 212874 w 941204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57840 h 1345019"/>
                  <a:gd name="connsiteX1" fmla="*/ 326506 w 935220"/>
                  <a:gd name="connsiteY1" fmla="*/ 454542 h 1345019"/>
                  <a:gd name="connsiteX2" fmla="*/ 76641 w 935220"/>
                  <a:gd name="connsiteY2" fmla="*/ 523654 h 1345019"/>
                  <a:gd name="connsiteX3" fmla="*/ 73983 w 935220"/>
                  <a:gd name="connsiteY3" fmla="*/ 212651 h 1345019"/>
                  <a:gd name="connsiteX4" fmla="*/ 467388 w 935220"/>
                  <a:gd name="connsiteY4" fmla="*/ 0 h 1345019"/>
                  <a:gd name="connsiteX5" fmla="*/ 935220 w 935220"/>
                  <a:gd name="connsiteY5" fmla="*/ 276447 h 1345019"/>
                  <a:gd name="connsiteX6" fmla="*/ 847502 w 935220"/>
                  <a:gd name="connsiteY6" fmla="*/ 741621 h 1345019"/>
                  <a:gd name="connsiteX7" fmla="*/ 520551 w 935220"/>
                  <a:gd name="connsiteY7" fmla="*/ 1084521 h 1345019"/>
                  <a:gd name="connsiteX8" fmla="*/ 475362 w 935220"/>
                  <a:gd name="connsiteY8" fmla="*/ 1345019 h 1345019"/>
                  <a:gd name="connsiteX9" fmla="*/ 411567 w 935220"/>
                  <a:gd name="connsiteY9" fmla="*/ 1342361 h 1345019"/>
                  <a:gd name="connsiteX10" fmla="*/ 446123 w 935220"/>
                  <a:gd name="connsiteY10" fmla="*/ 1039333 h 1345019"/>
                  <a:gd name="connsiteX11" fmla="*/ 669406 w 935220"/>
                  <a:gd name="connsiteY11" fmla="*/ 685800 h 1345019"/>
                  <a:gd name="connsiteX12" fmla="*/ 725227 w 935220"/>
                  <a:gd name="connsiteY12" fmla="*/ 337584 h 1345019"/>
                  <a:gd name="connsiteX13" fmla="*/ 504602 w 935220"/>
                  <a:gd name="connsiteY13" fmla="*/ 93035 h 1345019"/>
                  <a:gd name="connsiteX14" fmla="*/ 206890 w 935220"/>
                  <a:gd name="connsiteY14" fmla="*/ 257840 h 1345019"/>
                  <a:gd name="connsiteX0" fmla="*/ 206890 w 935220"/>
                  <a:gd name="connsiteY0" fmla="*/ 264694 h 1351873"/>
                  <a:gd name="connsiteX1" fmla="*/ 326506 w 935220"/>
                  <a:gd name="connsiteY1" fmla="*/ 461396 h 1351873"/>
                  <a:gd name="connsiteX2" fmla="*/ 76641 w 935220"/>
                  <a:gd name="connsiteY2" fmla="*/ 530508 h 1351873"/>
                  <a:gd name="connsiteX3" fmla="*/ 73983 w 935220"/>
                  <a:gd name="connsiteY3" fmla="*/ 219505 h 1351873"/>
                  <a:gd name="connsiteX4" fmla="*/ 467388 w 935220"/>
                  <a:gd name="connsiteY4" fmla="*/ 6854 h 1351873"/>
                  <a:gd name="connsiteX5" fmla="*/ 935220 w 935220"/>
                  <a:gd name="connsiteY5" fmla="*/ 283301 h 1351873"/>
                  <a:gd name="connsiteX6" fmla="*/ 847502 w 935220"/>
                  <a:gd name="connsiteY6" fmla="*/ 748475 h 1351873"/>
                  <a:gd name="connsiteX7" fmla="*/ 520551 w 935220"/>
                  <a:gd name="connsiteY7" fmla="*/ 1091375 h 1351873"/>
                  <a:gd name="connsiteX8" fmla="*/ 475362 w 935220"/>
                  <a:gd name="connsiteY8" fmla="*/ 1351873 h 1351873"/>
                  <a:gd name="connsiteX9" fmla="*/ 411567 w 935220"/>
                  <a:gd name="connsiteY9" fmla="*/ 1349215 h 1351873"/>
                  <a:gd name="connsiteX10" fmla="*/ 446123 w 935220"/>
                  <a:gd name="connsiteY10" fmla="*/ 1046187 h 1351873"/>
                  <a:gd name="connsiteX11" fmla="*/ 669406 w 935220"/>
                  <a:gd name="connsiteY11" fmla="*/ 692654 h 1351873"/>
                  <a:gd name="connsiteX12" fmla="*/ 725227 w 935220"/>
                  <a:gd name="connsiteY12" fmla="*/ 344438 h 1351873"/>
                  <a:gd name="connsiteX13" fmla="*/ 504602 w 935220"/>
                  <a:gd name="connsiteY13" fmla="*/ 99889 h 1351873"/>
                  <a:gd name="connsiteX14" fmla="*/ 206890 w 935220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25227 w 985506"/>
                  <a:gd name="connsiteY12" fmla="*/ 3444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99889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504602 w 985506"/>
                  <a:gd name="connsiteY13" fmla="*/ 17130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06890 w 985506"/>
                  <a:gd name="connsiteY0" fmla="*/ 264694 h 1351873"/>
                  <a:gd name="connsiteX1" fmla="*/ 326506 w 985506"/>
                  <a:gd name="connsiteY1" fmla="*/ 461396 h 1351873"/>
                  <a:gd name="connsiteX2" fmla="*/ 76641 w 985506"/>
                  <a:gd name="connsiteY2" fmla="*/ 530508 h 1351873"/>
                  <a:gd name="connsiteX3" fmla="*/ 73983 w 985506"/>
                  <a:gd name="connsiteY3" fmla="*/ 219505 h 1351873"/>
                  <a:gd name="connsiteX4" fmla="*/ 467388 w 985506"/>
                  <a:gd name="connsiteY4" fmla="*/ 6854 h 1351873"/>
                  <a:gd name="connsiteX5" fmla="*/ 935220 w 985506"/>
                  <a:gd name="connsiteY5" fmla="*/ 283301 h 1351873"/>
                  <a:gd name="connsiteX6" fmla="*/ 847502 w 985506"/>
                  <a:gd name="connsiteY6" fmla="*/ 748475 h 1351873"/>
                  <a:gd name="connsiteX7" fmla="*/ 520551 w 985506"/>
                  <a:gd name="connsiteY7" fmla="*/ 1091375 h 1351873"/>
                  <a:gd name="connsiteX8" fmla="*/ 475362 w 985506"/>
                  <a:gd name="connsiteY8" fmla="*/ 1351873 h 1351873"/>
                  <a:gd name="connsiteX9" fmla="*/ 411567 w 985506"/>
                  <a:gd name="connsiteY9" fmla="*/ 1349215 h 1351873"/>
                  <a:gd name="connsiteX10" fmla="*/ 446123 w 985506"/>
                  <a:gd name="connsiteY10" fmla="*/ 1046187 h 1351873"/>
                  <a:gd name="connsiteX11" fmla="*/ 669406 w 985506"/>
                  <a:gd name="connsiteY11" fmla="*/ 692654 h 1351873"/>
                  <a:gd name="connsiteX12" fmla="*/ 732534 w 985506"/>
                  <a:gd name="connsiteY12" fmla="*/ 379338 h 1351873"/>
                  <a:gd name="connsiteX13" fmla="*/ 478684 w 985506"/>
                  <a:gd name="connsiteY13" fmla="*/ 99213 h 1351873"/>
                  <a:gd name="connsiteX14" fmla="*/ 206890 w 985506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  <a:gd name="connsiteX0" fmla="*/ 212542 w 991158"/>
                  <a:gd name="connsiteY0" fmla="*/ 264694 h 1351873"/>
                  <a:gd name="connsiteX1" fmla="*/ 332158 w 991158"/>
                  <a:gd name="connsiteY1" fmla="*/ 461396 h 1351873"/>
                  <a:gd name="connsiteX2" fmla="*/ 82293 w 991158"/>
                  <a:gd name="connsiteY2" fmla="*/ 530508 h 1351873"/>
                  <a:gd name="connsiteX3" fmla="*/ 79635 w 991158"/>
                  <a:gd name="connsiteY3" fmla="*/ 219505 h 1351873"/>
                  <a:gd name="connsiteX4" fmla="*/ 473040 w 991158"/>
                  <a:gd name="connsiteY4" fmla="*/ 6854 h 1351873"/>
                  <a:gd name="connsiteX5" fmla="*/ 940872 w 991158"/>
                  <a:gd name="connsiteY5" fmla="*/ 283301 h 1351873"/>
                  <a:gd name="connsiteX6" fmla="*/ 853154 w 991158"/>
                  <a:gd name="connsiteY6" fmla="*/ 748475 h 1351873"/>
                  <a:gd name="connsiteX7" fmla="*/ 526203 w 991158"/>
                  <a:gd name="connsiteY7" fmla="*/ 1091375 h 1351873"/>
                  <a:gd name="connsiteX8" fmla="*/ 481014 w 991158"/>
                  <a:gd name="connsiteY8" fmla="*/ 1351873 h 1351873"/>
                  <a:gd name="connsiteX9" fmla="*/ 417219 w 991158"/>
                  <a:gd name="connsiteY9" fmla="*/ 1349215 h 1351873"/>
                  <a:gd name="connsiteX10" fmla="*/ 451775 w 991158"/>
                  <a:gd name="connsiteY10" fmla="*/ 1046187 h 1351873"/>
                  <a:gd name="connsiteX11" fmla="*/ 675058 w 991158"/>
                  <a:gd name="connsiteY11" fmla="*/ 692654 h 1351873"/>
                  <a:gd name="connsiteX12" fmla="*/ 738186 w 991158"/>
                  <a:gd name="connsiteY12" fmla="*/ 379338 h 1351873"/>
                  <a:gd name="connsiteX13" fmla="*/ 484336 w 991158"/>
                  <a:gd name="connsiteY13" fmla="*/ 99213 h 1351873"/>
                  <a:gd name="connsiteX14" fmla="*/ 212542 w 991158"/>
                  <a:gd name="connsiteY14" fmla="*/ 264694 h 135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1158" h="1351873">
                    <a:moveTo>
                      <a:pt x="212542" y="264694"/>
                    </a:moveTo>
                    <a:cubicBezTo>
                      <a:pt x="203018" y="320293"/>
                      <a:pt x="339801" y="349345"/>
                      <a:pt x="332158" y="461396"/>
                    </a:cubicBezTo>
                    <a:cubicBezTo>
                      <a:pt x="324515" y="573447"/>
                      <a:pt x="164586" y="635082"/>
                      <a:pt x="82293" y="530508"/>
                    </a:cubicBezTo>
                    <a:cubicBezTo>
                      <a:pt x="0" y="425934"/>
                      <a:pt x="38877" y="315959"/>
                      <a:pt x="79635" y="219505"/>
                    </a:cubicBezTo>
                    <a:cubicBezTo>
                      <a:pt x="120393" y="123051"/>
                      <a:pt x="254632" y="13708"/>
                      <a:pt x="473040" y="6854"/>
                    </a:cubicBezTo>
                    <a:cubicBezTo>
                      <a:pt x="691448" y="0"/>
                      <a:pt x="890586" y="148302"/>
                      <a:pt x="940872" y="283301"/>
                    </a:cubicBezTo>
                    <a:cubicBezTo>
                      <a:pt x="991158" y="418300"/>
                      <a:pt x="983398" y="611037"/>
                      <a:pt x="853154" y="748475"/>
                    </a:cubicBezTo>
                    <a:cubicBezTo>
                      <a:pt x="744170" y="862775"/>
                      <a:pt x="559096" y="1023926"/>
                      <a:pt x="526203" y="1091375"/>
                    </a:cubicBezTo>
                    <a:cubicBezTo>
                      <a:pt x="493310" y="1158824"/>
                      <a:pt x="496077" y="1265040"/>
                      <a:pt x="481014" y="1351873"/>
                    </a:cubicBezTo>
                    <a:lnTo>
                      <a:pt x="417219" y="1349215"/>
                    </a:lnTo>
                    <a:cubicBezTo>
                      <a:pt x="428738" y="1248206"/>
                      <a:pt x="402933" y="1123819"/>
                      <a:pt x="451775" y="1046187"/>
                    </a:cubicBezTo>
                    <a:cubicBezTo>
                      <a:pt x="500617" y="968555"/>
                      <a:pt x="627323" y="803796"/>
                      <a:pt x="675058" y="692654"/>
                    </a:cubicBezTo>
                    <a:cubicBezTo>
                      <a:pt x="722793" y="581512"/>
                      <a:pt x="743399" y="445979"/>
                      <a:pt x="738186" y="379338"/>
                    </a:cubicBezTo>
                    <a:cubicBezTo>
                      <a:pt x="732973" y="312697"/>
                      <a:pt x="683909" y="107408"/>
                      <a:pt x="484336" y="99213"/>
                    </a:cubicBezTo>
                    <a:cubicBezTo>
                      <a:pt x="284763" y="91018"/>
                      <a:pt x="218744" y="172225"/>
                      <a:pt x="212542" y="264694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gray">
              <a:xfrm>
                <a:off x="12007156" y="2676758"/>
                <a:ext cx="273787" cy="281763"/>
              </a:xfrm>
              <a:prstGeom prst="ellips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22" name="Group 147"/>
            <p:cNvGrpSpPr/>
            <p:nvPr/>
          </p:nvGrpSpPr>
          <p:grpSpPr bwMode="gray">
            <a:xfrm>
              <a:off x="5000593" y="1491511"/>
              <a:ext cx="558121" cy="764436"/>
              <a:chOff x="3090931" y="2231917"/>
              <a:chExt cx="1238104" cy="1695786"/>
            </a:xfrm>
            <a:solidFill>
              <a:schemeClr val="tx2"/>
            </a:solidFill>
            <a:effectLst/>
          </p:grpSpPr>
          <p:sp>
            <p:nvSpPr>
              <p:cNvPr id="62" name="Freeform 61"/>
              <p:cNvSpPr/>
              <p:nvPr/>
            </p:nvSpPr>
            <p:spPr bwMode="gray">
              <a:xfrm>
                <a:off x="3282937" y="2430109"/>
                <a:ext cx="829619" cy="1497594"/>
              </a:xfrm>
              <a:custGeom>
                <a:avLst/>
                <a:gdLst>
                  <a:gd name="connsiteX0" fmla="*/ 934497 w 2672862"/>
                  <a:gd name="connsiteY0" fmla="*/ 2803490 h 3637503"/>
                  <a:gd name="connsiteX1" fmla="*/ 924448 w 2672862"/>
                  <a:gd name="connsiteY1" fmla="*/ 2220686 h 3637503"/>
                  <a:gd name="connsiteX2" fmla="*/ 0 w 2672862"/>
                  <a:gd name="connsiteY2" fmla="*/ 1416818 h 3637503"/>
                  <a:gd name="connsiteX3" fmla="*/ 442128 w 2672862"/>
                  <a:gd name="connsiteY3" fmla="*/ 20097 h 3637503"/>
                  <a:gd name="connsiteX4" fmla="*/ 2069960 w 2672862"/>
                  <a:gd name="connsiteY4" fmla="*/ 0 h 3637503"/>
                  <a:gd name="connsiteX5" fmla="*/ 2672862 w 2672862"/>
                  <a:gd name="connsiteY5" fmla="*/ 1326382 h 3637503"/>
                  <a:gd name="connsiteX6" fmla="*/ 1497204 w 2672862"/>
                  <a:gd name="connsiteY6" fmla="*/ 2170444 h 3637503"/>
                  <a:gd name="connsiteX7" fmla="*/ 1497204 w 2672862"/>
                  <a:gd name="connsiteY7" fmla="*/ 2793442 h 3637503"/>
                  <a:gd name="connsiteX8" fmla="*/ 1657978 w 2672862"/>
                  <a:gd name="connsiteY8" fmla="*/ 2944167 h 3637503"/>
                  <a:gd name="connsiteX9" fmla="*/ 1517301 w 2672862"/>
                  <a:gd name="connsiteY9" fmla="*/ 3044651 h 3637503"/>
                  <a:gd name="connsiteX10" fmla="*/ 1678075 w 2672862"/>
                  <a:gd name="connsiteY10" fmla="*/ 3165231 h 3637503"/>
                  <a:gd name="connsiteX11" fmla="*/ 1547446 w 2672862"/>
                  <a:gd name="connsiteY11" fmla="*/ 3245618 h 3637503"/>
                  <a:gd name="connsiteX12" fmla="*/ 1678075 w 2672862"/>
                  <a:gd name="connsiteY12" fmla="*/ 3406391 h 3637503"/>
                  <a:gd name="connsiteX13" fmla="*/ 1527349 w 2672862"/>
                  <a:gd name="connsiteY13" fmla="*/ 3516923 h 3637503"/>
                  <a:gd name="connsiteX14" fmla="*/ 1527349 w 2672862"/>
                  <a:gd name="connsiteY14" fmla="*/ 3637503 h 3637503"/>
                  <a:gd name="connsiteX15" fmla="*/ 984738 w 2672862"/>
                  <a:gd name="connsiteY15" fmla="*/ 3637503 h 3637503"/>
                  <a:gd name="connsiteX16" fmla="*/ 984738 w 2672862"/>
                  <a:gd name="connsiteY16" fmla="*/ 3486778 h 3637503"/>
                  <a:gd name="connsiteX17" fmla="*/ 783771 w 2672862"/>
                  <a:gd name="connsiteY17" fmla="*/ 3456633 h 3637503"/>
                  <a:gd name="connsiteX18" fmla="*/ 954593 w 2672862"/>
                  <a:gd name="connsiteY18" fmla="*/ 3346101 h 3637503"/>
                  <a:gd name="connsiteX19" fmla="*/ 753626 w 2672862"/>
                  <a:gd name="connsiteY19" fmla="*/ 3275763 h 3637503"/>
                  <a:gd name="connsiteX20" fmla="*/ 914400 w 2672862"/>
                  <a:gd name="connsiteY20" fmla="*/ 3175279 h 3637503"/>
                  <a:gd name="connsiteX21" fmla="*/ 693336 w 2672862"/>
                  <a:gd name="connsiteY21" fmla="*/ 3084844 h 3637503"/>
                  <a:gd name="connsiteX22" fmla="*/ 934497 w 2672862"/>
                  <a:gd name="connsiteY22" fmla="*/ 2803490 h 3637503"/>
                  <a:gd name="connsiteX0" fmla="*/ 934497 w 2672862"/>
                  <a:gd name="connsiteY0" fmla="*/ 3021204 h 3855217"/>
                  <a:gd name="connsiteX1" fmla="*/ 924448 w 2672862"/>
                  <a:gd name="connsiteY1" fmla="*/ 2438400 h 3855217"/>
                  <a:gd name="connsiteX2" fmla="*/ 0 w 2672862"/>
                  <a:gd name="connsiteY2" fmla="*/ 1634532 h 3855217"/>
                  <a:gd name="connsiteX3" fmla="*/ 442128 w 2672862"/>
                  <a:gd name="connsiteY3" fmla="*/ 237811 h 3855217"/>
                  <a:gd name="connsiteX4" fmla="*/ 2069960 w 2672862"/>
                  <a:gd name="connsiteY4" fmla="*/ 217714 h 3855217"/>
                  <a:gd name="connsiteX5" fmla="*/ 2672862 w 2672862"/>
                  <a:gd name="connsiteY5" fmla="*/ 1544096 h 3855217"/>
                  <a:gd name="connsiteX6" fmla="*/ 1497204 w 2672862"/>
                  <a:gd name="connsiteY6" fmla="*/ 2388158 h 3855217"/>
                  <a:gd name="connsiteX7" fmla="*/ 1497204 w 2672862"/>
                  <a:gd name="connsiteY7" fmla="*/ 3011156 h 3855217"/>
                  <a:gd name="connsiteX8" fmla="*/ 1657978 w 2672862"/>
                  <a:gd name="connsiteY8" fmla="*/ 3161881 h 3855217"/>
                  <a:gd name="connsiteX9" fmla="*/ 1517301 w 2672862"/>
                  <a:gd name="connsiteY9" fmla="*/ 3262365 h 3855217"/>
                  <a:gd name="connsiteX10" fmla="*/ 1678075 w 2672862"/>
                  <a:gd name="connsiteY10" fmla="*/ 3382945 h 3855217"/>
                  <a:gd name="connsiteX11" fmla="*/ 1547446 w 2672862"/>
                  <a:gd name="connsiteY11" fmla="*/ 3463332 h 3855217"/>
                  <a:gd name="connsiteX12" fmla="*/ 1678075 w 2672862"/>
                  <a:gd name="connsiteY12" fmla="*/ 3624105 h 3855217"/>
                  <a:gd name="connsiteX13" fmla="*/ 1527349 w 2672862"/>
                  <a:gd name="connsiteY13" fmla="*/ 3734637 h 3855217"/>
                  <a:gd name="connsiteX14" fmla="*/ 1527349 w 2672862"/>
                  <a:gd name="connsiteY14" fmla="*/ 3855217 h 3855217"/>
                  <a:gd name="connsiteX15" fmla="*/ 984738 w 2672862"/>
                  <a:gd name="connsiteY15" fmla="*/ 3855217 h 3855217"/>
                  <a:gd name="connsiteX16" fmla="*/ 984738 w 2672862"/>
                  <a:gd name="connsiteY16" fmla="*/ 3704492 h 3855217"/>
                  <a:gd name="connsiteX17" fmla="*/ 783771 w 2672862"/>
                  <a:gd name="connsiteY17" fmla="*/ 3674347 h 3855217"/>
                  <a:gd name="connsiteX18" fmla="*/ 954593 w 2672862"/>
                  <a:gd name="connsiteY18" fmla="*/ 3563815 h 3855217"/>
                  <a:gd name="connsiteX19" fmla="*/ 753626 w 2672862"/>
                  <a:gd name="connsiteY19" fmla="*/ 3493477 h 3855217"/>
                  <a:gd name="connsiteX20" fmla="*/ 914400 w 2672862"/>
                  <a:gd name="connsiteY20" fmla="*/ 3392993 h 3855217"/>
                  <a:gd name="connsiteX21" fmla="*/ 693336 w 2672862"/>
                  <a:gd name="connsiteY21" fmla="*/ 3302558 h 3855217"/>
                  <a:gd name="connsiteX22" fmla="*/ 934497 w 2672862"/>
                  <a:gd name="connsiteY22" fmla="*/ 3021204 h 3855217"/>
                  <a:gd name="connsiteX0" fmla="*/ 934497 w 2768321"/>
                  <a:gd name="connsiteY0" fmla="*/ 3021204 h 3855217"/>
                  <a:gd name="connsiteX1" fmla="*/ 924448 w 2768321"/>
                  <a:gd name="connsiteY1" fmla="*/ 2438400 h 3855217"/>
                  <a:gd name="connsiteX2" fmla="*/ 0 w 2768321"/>
                  <a:gd name="connsiteY2" fmla="*/ 1634532 h 3855217"/>
                  <a:gd name="connsiteX3" fmla="*/ 442128 w 2768321"/>
                  <a:gd name="connsiteY3" fmla="*/ 237811 h 3855217"/>
                  <a:gd name="connsiteX4" fmla="*/ 2069960 w 2768321"/>
                  <a:gd name="connsiteY4" fmla="*/ 217714 h 3855217"/>
                  <a:gd name="connsiteX5" fmla="*/ 2672862 w 2768321"/>
                  <a:gd name="connsiteY5" fmla="*/ 1544096 h 3855217"/>
                  <a:gd name="connsiteX6" fmla="*/ 1497204 w 2768321"/>
                  <a:gd name="connsiteY6" fmla="*/ 2388158 h 3855217"/>
                  <a:gd name="connsiteX7" fmla="*/ 1497204 w 2768321"/>
                  <a:gd name="connsiteY7" fmla="*/ 3011156 h 3855217"/>
                  <a:gd name="connsiteX8" fmla="*/ 1657978 w 2768321"/>
                  <a:gd name="connsiteY8" fmla="*/ 3161881 h 3855217"/>
                  <a:gd name="connsiteX9" fmla="*/ 1517301 w 2768321"/>
                  <a:gd name="connsiteY9" fmla="*/ 3262365 h 3855217"/>
                  <a:gd name="connsiteX10" fmla="*/ 1678075 w 2768321"/>
                  <a:gd name="connsiteY10" fmla="*/ 3382945 h 3855217"/>
                  <a:gd name="connsiteX11" fmla="*/ 1547446 w 2768321"/>
                  <a:gd name="connsiteY11" fmla="*/ 3463332 h 3855217"/>
                  <a:gd name="connsiteX12" fmla="*/ 1678075 w 2768321"/>
                  <a:gd name="connsiteY12" fmla="*/ 3624105 h 3855217"/>
                  <a:gd name="connsiteX13" fmla="*/ 1527349 w 2768321"/>
                  <a:gd name="connsiteY13" fmla="*/ 3734637 h 3855217"/>
                  <a:gd name="connsiteX14" fmla="*/ 1527349 w 2768321"/>
                  <a:gd name="connsiteY14" fmla="*/ 3855217 h 3855217"/>
                  <a:gd name="connsiteX15" fmla="*/ 984738 w 2768321"/>
                  <a:gd name="connsiteY15" fmla="*/ 3855217 h 3855217"/>
                  <a:gd name="connsiteX16" fmla="*/ 984738 w 2768321"/>
                  <a:gd name="connsiteY16" fmla="*/ 3704492 h 3855217"/>
                  <a:gd name="connsiteX17" fmla="*/ 783771 w 2768321"/>
                  <a:gd name="connsiteY17" fmla="*/ 3674347 h 3855217"/>
                  <a:gd name="connsiteX18" fmla="*/ 954593 w 2768321"/>
                  <a:gd name="connsiteY18" fmla="*/ 3563815 h 3855217"/>
                  <a:gd name="connsiteX19" fmla="*/ 753626 w 2768321"/>
                  <a:gd name="connsiteY19" fmla="*/ 3493477 h 3855217"/>
                  <a:gd name="connsiteX20" fmla="*/ 914400 w 2768321"/>
                  <a:gd name="connsiteY20" fmla="*/ 3392993 h 3855217"/>
                  <a:gd name="connsiteX21" fmla="*/ 693336 w 2768321"/>
                  <a:gd name="connsiteY21" fmla="*/ 3302558 h 3855217"/>
                  <a:gd name="connsiteX22" fmla="*/ 934497 w 2768321"/>
                  <a:gd name="connsiteY22" fmla="*/ 3021204 h 3855217"/>
                  <a:gd name="connsiteX0" fmla="*/ 1014884 w 2848708"/>
                  <a:gd name="connsiteY0" fmla="*/ 3021204 h 3855217"/>
                  <a:gd name="connsiteX1" fmla="*/ 1004835 w 2848708"/>
                  <a:gd name="connsiteY1" fmla="*/ 2438400 h 3855217"/>
                  <a:gd name="connsiteX2" fmla="*/ 80387 w 2848708"/>
                  <a:gd name="connsiteY2" fmla="*/ 1634532 h 3855217"/>
                  <a:gd name="connsiteX3" fmla="*/ 522515 w 2848708"/>
                  <a:gd name="connsiteY3" fmla="*/ 237811 h 3855217"/>
                  <a:gd name="connsiteX4" fmla="*/ 2150347 w 2848708"/>
                  <a:gd name="connsiteY4" fmla="*/ 217714 h 3855217"/>
                  <a:gd name="connsiteX5" fmla="*/ 2753249 w 2848708"/>
                  <a:gd name="connsiteY5" fmla="*/ 1544096 h 3855217"/>
                  <a:gd name="connsiteX6" fmla="*/ 1577591 w 2848708"/>
                  <a:gd name="connsiteY6" fmla="*/ 2388158 h 3855217"/>
                  <a:gd name="connsiteX7" fmla="*/ 1577591 w 2848708"/>
                  <a:gd name="connsiteY7" fmla="*/ 3011156 h 3855217"/>
                  <a:gd name="connsiteX8" fmla="*/ 1738365 w 2848708"/>
                  <a:gd name="connsiteY8" fmla="*/ 3161881 h 3855217"/>
                  <a:gd name="connsiteX9" fmla="*/ 1597688 w 2848708"/>
                  <a:gd name="connsiteY9" fmla="*/ 3262365 h 3855217"/>
                  <a:gd name="connsiteX10" fmla="*/ 1758462 w 2848708"/>
                  <a:gd name="connsiteY10" fmla="*/ 3382945 h 3855217"/>
                  <a:gd name="connsiteX11" fmla="*/ 1627833 w 2848708"/>
                  <a:gd name="connsiteY11" fmla="*/ 3463332 h 3855217"/>
                  <a:gd name="connsiteX12" fmla="*/ 1758462 w 2848708"/>
                  <a:gd name="connsiteY12" fmla="*/ 3624105 h 3855217"/>
                  <a:gd name="connsiteX13" fmla="*/ 1607736 w 2848708"/>
                  <a:gd name="connsiteY13" fmla="*/ 3734637 h 3855217"/>
                  <a:gd name="connsiteX14" fmla="*/ 1607736 w 2848708"/>
                  <a:gd name="connsiteY14" fmla="*/ 3855217 h 3855217"/>
                  <a:gd name="connsiteX15" fmla="*/ 1065125 w 2848708"/>
                  <a:gd name="connsiteY15" fmla="*/ 3855217 h 3855217"/>
                  <a:gd name="connsiteX16" fmla="*/ 1065125 w 2848708"/>
                  <a:gd name="connsiteY16" fmla="*/ 3704492 h 3855217"/>
                  <a:gd name="connsiteX17" fmla="*/ 864158 w 2848708"/>
                  <a:gd name="connsiteY17" fmla="*/ 3674347 h 3855217"/>
                  <a:gd name="connsiteX18" fmla="*/ 1034980 w 2848708"/>
                  <a:gd name="connsiteY18" fmla="*/ 3563815 h 3855217"/>
                  <a:gd name="connsiteX19" fmla="*/ 834013 w 2848708"/>
                  <a:gd name="connsiteY19" fmla="*/ 3493477 h 3855217"/>
                  <a:gd name="connsiteX20" fmla="*/ 994787 w 2848708"/>
                  <a:gd name="connsiteY20" fmla="*/ 3392993 h 3855217"/>
                  <a:gd name="connsiteX21" fmla="*/ 773723 w 2848708"/>
                  <a:gd name="connsiteY21" fmla="*/ 3302558 h 3855217"/>
                  <a:gd name="connsiteX22" fmla="*/ 1014884 w 2848708"/>
                  <a:gd name="connsiteY22" fmla="*/ 3021204 h 3855217"/>
                  <a:gd name="connsiteX0" fmla="*/ 1014884 w 2848708"/>
                  <a:gd name="connsiteY0" fmla="*/ 3233867 h 4067880"/>
                  <a:gd name="connsiteX1" fmla="*/ 1004835 w 2848708"/>
                  <a:gd name="connsiteY1" fmla="*/ 2651063 h 4067880"/>
                  <a:gd name="connsiteX2" fmla="*/ 80387 w 2848708"/>
                  <a:gd name="connsiteY2" fmla="*/ 1847195 h 4067880"/>
                  <a:gd name="connsiteX3" fmla="*/ 522515 w 2848708"/>
                  <a:gd name="connsiteY3" fmla="*/ 236136 h 4067880"/>
                  <a:gd name="connsiteX4" fmla="*/ 2150347 w 2848708"/>
                  <a:gd name="connsiteY4" fmla="*/ 430377 h 4067880"/>
                  <a:gd name="connsiteX5" fmla="*/ 2753249 w 2848708"/>
                  <a:gd name="connsiteY5" fmla="*/ 1756759 h 4067880"/>
                  <a:gd name="connsiteX6" fmla="*/ 1577591 w 2848708"/>
                  <a:gd name="connsiteY6" fmla="*/ 2600821 h 4067880"/>
                  <a:gd name="connsiteX7" fmla="*/ 1577591 w 2848708"/>
                  <a:gd name="connsiteY7" fmla="*/ 3223819 h 4067880"/>
                  <a:gd name="connsiteX8" fmla="*/ 1738365 w 2848708"/>
                  <a:gd name="connsiteY8" fmla="*/ 3374544 h 4067880"/>
                  <a:gd name="connsiteX9" fmla="*/ 1597688 w 2848708"/>
                  <a:gd name="connsiteY9" fmla="*/ 3475028 h 4067880"/>
                  <a:gd name="connsiteX10" fmla="*/ 1758462 w 2848708"/>
                  <a:gd name="connsiteY10" fmla="*/ 3595608 h 4067880"/>
                  <a:gd name="connsiteX11" fmla="*/ 1627833 w 2848708"/>
                  <a:gd name="connsiteY11" fmla="*/ 3675995 h 4067880"/>
                  <a:gd name="connsiteX12" fmla="*/ 1758462 w 2848708"/>
                  <a:gd name="connsiteY12" fmla="*/ 3836768 h 4067880"/>
                  <a:gd name="connsiteX13" fmla="*/ 1607736 w 2848708"/>
                  <a:gd name="connsiteY13" fmla="*/ 3947300 h 4067880"/>
                  <a:gd name="connsiteX14" fmla="*/ 1607736 w 2848708"/>
                  <a:gd name="connsiteY14" fmla="*/ 4067880 h 4067880"/>
                  <a:gd name="connsiteX15" fmla="*/ 1065125 w 2848708"/>
                  <a:gd name="connsiteY15" fmla="*/ 4067880 h 4067880"/>
                  <a:gd name="connsiteX16" fmla="*/ 1065125 w 2848708"/>
                  <a:gd name="connsiteY16" fmla="*/ 3917155 h 4067880"/>
                  <a:gd name="connsiteX17" fmla="*/ 864158 w 2848708"/>
                  <a:gd name="connsiteY17" fmla="*/ 3887010 h 4067880"/>
                  <a:gd name="connsiteX18" fmla="*/ 1034980 w 2848708"/>
                  <a:gd name="connsiteY18" fmla="*/ 3776478 h 4067880"/>
                  <a:gd name="connsiteX19" fmla="*/ 834013 w 2848708"/>
                  <a:gd name="connsiteY19" fmla="*/ 3706140 h 4067880"/>
                  <a:gd name="connsiteX20" fmla="*/ 994787 w 2848708"/>
                  <a:gd name="connsiteY20" fmla="*/ 3605656 h 4067880"/>
                  <a:gd name="connsiteX21" fmla="*/ 773723 w 2848708"/>
                  <a:gd name="connsiteY21" fmla="*/ 3515221 h 4067880"/>
                  <a:gd name="connsiteX22" fmla="*/ 1014884 w 2848708"/>
                  <a:gd name="connsiteY22" fmla="*/ 3233867 h 4067880"/>
                  <a:gd name="connsiteX0" fmla="*/ 1014884 w 2848708"/>
                  <a:gd name="connsiteY0" fmla="*/ 3342703 h 4176716"/>
                  <a:gd name="connsiteX1" fmla="*/ 1004835 w 2848708"/>
                  <a:gd name="connsiteY1" fmla="*/ 2759899 h 4176716"/>
                  <a:gd name="connsiteX2" fmla="*/ 80387 w 2848708"/>
                  <a:gd name="connsiteY2" fmla="*/ 1956031 h 4176716"/>
                  <a:gd name="connsiteX3" fmla="*/ 522515 w 2848708"/>
                  <a:gd name="connsiteY3" fmla="*/ 344972 h 4176716"/>
                  <a:gd name="connsiteX4" fmla="*/ 2150347 w 2848708"/>
                  <a:gd name="connsiteY4" fmla="*/ 253437 h 4176716"/>
                  <a:gd name="connsiteX5" fmla="*/ 2753249 w 2848708"/>
                  <a:gd name="connsiteY5" fmla="*/ 1865595 h 4176716"/>
                  <a:gd name="connsiteX6" fmla="*/ 1577591 w 2848708"/>
                  <a:gd name="connsiteY6" fmla="*/ 2709657 h 4176716"/>
                  <a:gd name="connsiteX7" fmla="*/ 1577591 w 2848708"/>
                  <a:gd name="connsiteY7" fmla="*/ 3332655 h 4176716"/>
                  <a:gd name="connsiteX8" fmla="*/ 1738365 w 2848708"/>
                  <a:gd name="connsiteY8" fmla="*/ 3483380 h 4176716"/>
                  <a:gd name="connsiteX9" fmla="*/ 1597688 w 2848708"/>
                  <a:gd name="connsiteY9" fmla="*/ 3583864 h 4176716"/>
                  <a:gd name="connsiteX10" fmla="*/ 1758462 w 2848708"/>
                  <a:gd name="connsiteY10" fmla="*/ 3704444 h 4176716"/>
                  <a:gd name="connsiteX11" fmla="*/ 1627833 w 2848708"/>
                  <a:gd name="connsiteY11" fmla="*/ 3784831 h 4176716"/>
                  <a:gd name="connsiteX12" fmla="*/ 1758462 w 2848708"/>
                  <a:gd name="connsiteY12" fmla="*/ 3945604 h 4176716"/>
                  <a:gd name="connsiteX13" fmla="*/ 1607736 w 2848708"/>
                  <a:gd name="connsiteY13" fmla="*/ 4056136 h 4176716"/>
                  <a:gd name="connsiteX14" fmla="*/ 1607736 w 2848708"/>
                  <a:gd name="connsiteY14" fmla="*/ 4176716 h 4176716"/>
                  <a:gd name="connsiteX15" fmla="*/ 1065125 w 2848708"/>
                  <a:gd name="connsiteY15" fmla="*/ 4176716 h 4176716"/>
                  <a:gd name="connsiteX16" fmla="*/ 1065125 w 2848708"/>
                  <a:gd name="connsiteY16" fmla="*/ 4025991 h 4176716"/>
                  <a:gd name="connsiteX17" fmla="*/ 864158 w 2848708"/>
                  <a:gd name="connsiteY17" fmla="*/ 3995846 h 4176716"/>
                  <a:gd name="connsiteX18" fmla="*/ 1034980 w 2848708"/>
                  <a:gd name="connsiteY18" fmla="*/ 3885314 h 4176716"/>
                  <a:gd name="connsiteX19" fmla="*/ 834013 w 2848708"/>
                  <a:gd name="connsiteY19" fmla="*/ 3814976 h 4176716"/>
                  <a:gd name="connsiteX20" fmla="*/ 994787 w 2848708"/>
                  <a:gd name="connsiteY20" fmla="*/ 3714492 h 4176716"/>
                  <a:gd name="connsiteX21" fmla="*/ 773723 w 2848708"/>
                  <a:gd name="connsiteY21" fmla="*/ 3624057 h 4176716"/>
                  <a:gd name="connsiteX22" fmla="*/ 1014884 w 2848708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1014884 w 2450693"/>
                  <a:gd name="connsiteY0" fmla="*/ 3342703 h 4176716"/>
                  <a:gd name="connsiteX1" fmla="*/ 1004835 w 2450693"/>
                  <a:gd name="connsiteY1" fmla="*/ 2759899 h 4176716"/>
                  <a:gd name="connsiteX2" fmla="*/ 80387 w 2450693"/>
                  <a:gd name="connsiteY2" fmla="*/ 1956031 h 4176716"/>
                  <a:gd name="connsiteX3" fmla="*/ 522515 w 2450693"/>
                  <a:gd name="connsiteY3" fmla="*/ 344972 h 4176716"/>
                  <a:gd name="connsiteX4" fmla="*/ 2150347 w 2450693"/>
                  <a:gd name="connsiteY4" fmla="*/ 253437 h 4176716"/>
                  <a:gd name="connsiteX5" fmla="*/ 2324589 w 2450693"/>
                  <a:gd name="connsiteY5" fmla="*/ 1865595 h 4176716"/>
                  <a:gd name="connsiteX6" fmla="*/ 1577591 w 2450693"/>
                  <a:gd name="connsiteY6" fmla="*/ 2709657 h 4176716"/>
                  <a:gd name="connsiteX7" fmla="*/ 1577591 w 2450693"/>
                  <a:gd name="connsiteY7" fmla="*/ 3332655 h 4176716"/>
                  <a:gd name="connsiteX8" fmla="*/ 1738365 w 2450693"/>
                  <a:gd name="connsiteY8" fmla="*/ 3483380 h 4176716"/>
                  <a:gd name="connsiteX9" fmla="*/ 1597688 w 2450693"/>
                  <a:gd name="connsiteY9" fmla="*/ 3583864 h 4176716"/>
                  <a:gd name="connsiteX10" fmla="*/ 1758462 w 2450693"/>
                  <a:gd name="connsiteY10" fmla="*/ 3704444 h 4176716"/>
                  <a:gd name="connsiteX11" fmla="*/ 1627833 w 2450693"/>
                  <a:gd name="connsiteY11" fmla="*/ 3784831 h 4176716"/>
                  <a:gd name="connsiteX12" fmla="*/ 1758462 w 2450693"/>
                  <a:gd name="connsiteY12" fmla="*/ 3945604 h 4176716"/>
                  <a:gd name="connsiteX13" fmla="*/ 1607736 w 2450693"/>
                  <a:gd name="connsiteY13" fmla="*/ 4056136 h 4176716"/>
                  <a:gd name="connsiteX14" fmla="*/ 1607736 w 2450693"/>
                  <a:gd name="connsiteY14" fmla="*/ 4176716 h 4176716"/>
                  <a:gd name="connsiteX15" fmla="*/ 1065125 w 2450693"/>
                  <a:gd name="connsiteY15" fmla="*/ 4176716 h 4176716"/>
                  <a:gd name="connsiteX16" fmla="*/ 1065125 w 2450693"/>
                  <a:gd name="connsiteY16" fmla="*/ 4025991 h 4176716"/>
                  <a:gd name="connsiteX17" fmla="*/ 864158 w 2450693"/>
                  <a:gd name="connsiteY17" fmla="*/ 3995846 h 4176716"/>
                  <a:gd name="connsiteX18" fmla="*/ 1034980 w 2450693"/>
                  <a:gd name="connsiteY18" fmla="*/ 3885314 h 4176716"/>
                  <a:gd name="connsiteX19" fmla="*/ 834013 w 2450693"/>
                  <a:gd name="connsiteY19" fmla="*/ 3814976 h 4176716"/>
                  <a:gd name="connsiteX20" fmla="*/ 994787 w 2450693"/>
                  <a:gd name="connsiteY20" fmla="*/ 3714492 h 4176716"/>
                  <a:gd name="connsiteX21" fmla="*/ 773723 w 2450693"/>
                  <a:gd name="connsiteY21" fmla="*/ 3624057 h 4176716"/>
                  <a:gd name="connsiteX22" fmla="*/ 1014884 w 2450693"/>
                  <a:gd name="connsiteY22" fmla="*/ 3342703 h 4176716"/>
                  <a:gd name="connsiteX0" fmla="*/ 789742 w 2225551"/>
                  <a:gd name="connsiteY0" fmla="*/ 3342703 h 4176716"/>
                  <a:gd name="connsiteX1" fmla="*/ 779693 w 2225551"/>
                  <a:gd name="connsiteY1" fmla="*/ 2759899 h 4176716"/>
                  <a:gd name="connsiteX2" fmla="*/ 140965 w 2225551"/>
                  <a:gd name="connsiteY2" fmla="*/ 1956031 h 4176716"/>
                  <a:gd name="connsiteX3" fmla="*/ 297373 w 2225551"/>
                  <a:gd name="connsiteY3" fmla="*/ 344972 h 4176716"/>
                  <a:gd name="connsiteX4" fmla="*/ 1925205 w 2225551"/>
                  <a:gd name="connsiteY4" fmla="*/ 253437 h 4176716"/>
                  <a:gd name="connsiteX5" fmla="*/ 2099447 w 2225551"/>
                  <a:gd name="connsiteY5" fmla="*/ 1865595 h 4176716"/>
                  <a:gd name="connsiteX6" fmla="*/ 1352449 w 2225551"/>
                  <a:gd name="connsiteY6" fmla="*/ 2709657 h 4176716"/>
                  <a:gd name="connsiteX7" fmla="*/ 1352449 w 2225551"/>
                  <a:gd name="connsiteY7" fmla="*/ 3332655 h 4176716"/>
                  <a:gd name="connsiteX8" fmla="*/ 1513223 w 2225551"/>
                  <a:gd name="connsiteY8" fmla="*/ 3483380 h 4176716"/>
                  <a:gd name="connsiteX9" fmla="*/ 1372546 w 2225551"/>
                  <a:gd name="connsiteY9" fmla="*/ 3583864 h 4176716"/>
                  <a:gd name="connsiteX10" fmla="*/ 1533320 w 2225551"/>
                  <a:gd name="connsiteY10" fmla="*/ 3704444 h 4176716"/>
                  <a:gd name="connsiteX11" fmla="*/ 1402691 w 2225551"/>
                  <a:gd name="connsiteY11" fmla="*/ 3784831 h 4176716"/>
                  <a:gd name="connsiteX12" fmla="*/ 1533320 w 2225551"/>
                  <a:gd name="connsiteY12" fmla="*/ 3945604 h 4176716"/>
                  <a:gd name="connsiteX13" fmla="*/ 1382594 w 2225551"/>
                  <a:gd name="connsiteY13" fmla="*/ 4056136 h 4176716"/>
                  <a:gd name="connsiteX14" fmla="*/ 1382594 w 2225551"/>
                  <a:gd name="connsiteY14" fmla="*/ 4176716 h 4176716"/>
                  <a:gd name="connsiteX15" fmla="*/ 839983 w 2225551"/>
                  <a:gd name="connsiteY15" fmla="*/ 4176716 h 4176716"/>
                  <a:gd name="connsiteX16" fmla="*/ 839983 w 2225551"/>
                  <a:gd name="connsiteY16" fmla="*/ 4025991 h 4176716"/>
                  <a:gd name="connsiteX17" fmla="*/ 639016 w 2225551"/>
                  <a:gd name="connsiteY17" fmla="*/ 3995846 h 4176716"/>
                  <a:gd name="connsiteX18" fmla="*/ 809838 w 2225551"/>
                  <a:gd name="connsiteY18" fmla="*/ 3885314 h 4176716"/>
                  <a:gd name="connsiteX19" fmla="*/ 608871 w 2225551"/>
                  <a:gd name="connsiteY19" fmla="*/ 3814976 h 4176716"/>
                  <a:gd name="connsiteX20" fmla="*/ 769645 w 2225551"/>
                  <a:gd name="connsiteY20" fmla="*/ 3714492 h 4176716"/>
                  <a:gd name="connsiteX21" fmla="*/ 548581 w 2225551"/>
                  <a:gd name="connsiteY21" fmla="*/ 3624057 h 4176716"/>
                  <a:gd name="connsiteX22" fmla="*/ 789742 w 2225551"/>
                  <a:gd name="connsiteY22" fmla="*/ 3342703 h 4176716"/>
                  <a:gd name="connsiteX0" fmla="*/ 888075 w 2323884"/>
                  <a:gd name="connsiteY0" fmla="*/ 3342703 h 4176716"/>
                  <a:gd name="connsiteX1" fmla="*/ 878026 w 2323884"/>
                  <a:gd name="connsiteY1" fmla="*/ 2759899 h 4176716"/>
                  <a:gd name="connsiteX2" fmla="*/ 239298 w 2323884"/>
                  <a:gd name="connsiteY2" fmla="*/ 1956031 h 4176716"/>
                  <a:gd name="connsiteX3" fmla="*/ 395706 w 2323884"/>
                  <a:gd name="connsiteY3" fmla="*/ 344972 h 4176716"/>
                  <a:gd name="connsiteX4" fmla="*/ 2023538 w 2323884"/>
                  <a:gd name="connsiteY4" fmla="*/ 253437 h 4176716"/>
                  <a:gd name="connsiteX5" fmla="*/ 2197780 w 2323884"/>
                  <a:gd name="connsiteY5" fmla="*/ 1865595 h 4176716"/>
                  <a:gd name="connsiteX6" fmla="*/ 1450782 w 2323884"/>
                  <a:gd name="connsiteY6" fmla="*/ 2709657 h 4176716"/>
                  <a:gd name="connsiteX7" fmla="*/ 1450782 w 2323884"/>
                  <a:gd name="connsiteY7" fmla="*/ 3332655 h 4176716"/>
                  <a:gd name="connsiteX8" fmla="*/ 1611556 w 2323884"/>
                  <a:gd name="connsiteY8" fmla="*/ 3483380 h 4176716"/>
                  <a:gd name="connsiteX9" fmla="*/ 1470879 w 2323884"/>
                  <a:gd name="connsiteY9" fmla="*/ 3583864 h 4176716"/>
                  <a:gd name="connsiteX10" fmla="*/ 1631653 w 2323884"/>
                  <a:gd name="connsiteY10" fmla="*/ 3704444 h 4176716"/>
                  <a:gd name="connsiteX11" fmla="*/ 1501024 w 2323884"/>
                  <a:gd name="connsiteY11" fmla="*/ 3784831 h 4176716"/>
                  <a:gd name="connsiteX12" fmla="*/ 1631653 w 2323884"/>
                  <a:gd name="connsiteY12" fmla="*/ 3945604 h 4176716"/>
                  <a:gd name="connsiteX13" fmla="*/ 1480927 w 2323884"/>
                  <a:gd name="connsiteY13" fmla="*/ 4056136 h 4176716"/>
                  <a:gd name="connsiteX14" fmla="*/ 1480927 w 2323884"/>
                  <a:gd name="connsiteY14" fmla="*/ 4176716 h 4176716"/>
                  <a:gd name="connsiteX15" fmla="*/ 938316 w 2323884"/>
                  <a:gd name="connsiteY15" fmla="*/ 4176716 h 4176716"/>
                  <a:gd name="connsiteX16" fmla="*/ 938316 w 2323884"/>
                  <a:gd name="connsiteY16" fmla="*/ 4025991 h 4176716"/>
                  <a:gd name="connsiteX17" fmla="*/ 737349 w 2323884"/>
                  <a:gd name="connsiteY17" fmla="*/ 3995846 h 4176716"/>
                  <a:gd name="connsiteX18" fmla="*/ 908171 w 2323884"/>
                  <a:gd name="connsiteY18" fmla="*/ 3885314 h 4176716"/>
                  <a:gd name="connsiteX19" fmla="*/ 707204 w 2323884"/>
                  <a:gd name="connsiteY19" fmla="*/ 3814976 h 4176716"/>
                  <a:gd name="connsiteX20" fmla="*/ 867978 w 2323884"/>
                  <a:gd name="connsiteY20" fmla="*/ 3714492 h 4176716"/>
                  <a:gd name="connsiteX21" fmla="*/ 646914 w 2323884"/>
                  <a:gd name="connsiteY21" fmla="*/ 3624057 h 4176716"/>
                  <a:gd name="connsiteX22" fmla="*/ 888075 w 2323884"/>
                  <a:gd name="connsiteY22" fmla="*/ 3342703 h 4176716"/>
                  <a:gd name="connsiteX0" fmla="*/ 789742 w 2225551"/>
                  <a:gd name="connsiteY0" fmla="*/ 3495835 h 4329848"/>
                  <a:gd name="connsiteX1" fmla="*/ 779693 w 2225551"/>
                  <a:gd name="connsiteY1" fmla="*/ 2913031 h 4329848"/>
                  <a:gd name="connsiteX2" fmla="*/ 140965 w 2225551"/>
                  <a:gd name="connsiteY2" fmla="*/ 2109163 h 4329848"/>
                  <a:gd name="connsiteX3" fmla="*/ 297373 w 2225551"/>
                  <a:gd name="connsiteY3" fmla="*/ 283766 h 4329848"/>
                  <a:gd name="connsiteX4" fmla="*/ 1925205 w 2225551"/>
                  <a:gd name="connsiteY4" fmla="*/ 406569 h 4329848"/>
                  <a:gd name="connsiteX5" fmla="*/ 2099447 w 2225551"/>
                  <a:gd name="connsiteY5" fmla="*/ 2018727 h 4329848"/>
                  <a:gd name="connsiteX6" fmla="*/ 1352449 w 2225551"/>
                  <a:gd name="connsiteY6" fmla="*/ 2862789 h 4329848"/>
                  <a:gd name="connsiteX7" fmla="*/ 1352449 w 2225551"/>
                  <a:gd name="connsiteY7" fmla="*/ 3485787 h 4329848"/>
                  <a:gd name="connsiteX8" fmla="*/ 1513223 w 2225551"/>
                  <a:gd name="connsiteY8" fmla="*/ 3636512 h 4329848"/>
                  <a:gd name="connsiteX9" fmla="*/ 1372546 w 2225551"/>
                  <a:gd name="connsiteY9" fmla="*/ 3736996 h 4329848"/>
                  <a:gd name="connsiteX10" fmla="*/ 1533320 w 2225551"/>
                  <a:gd name="connsiteY10" fmla="*/ 3857576 h 4329848"/>
                  <a:gd name="connsiteX11" fmla="*/ 1402691 w 2225551"/>
                  <a:gd name="connsiteY11" fmla="*/ 3937963 h 4329848"/>
                  <a:gd name="connsiteX12" fmla="*/ 1533320 w 2225551"/>
                  <a:gd name="connsiteY12" fmla="*/ 4098736 h 4329848"/>
                  <a:gd name="connsiteX13" fmla="*/ 1382594 w 2225551"/>
                  <a:gd name="connsiteY13" fmla="*/ 4209268 h 4329848"/>
                  <a:gd name="connsiteX14" fmla="*/ 1382594 w 2225551"/>
                  <a:gd name="connsiteY14" fmla="*/ 4329848 h 4329848"/>
                  <a:gd name="connsiteX15" fmla="*/ 839983 w 2225551"/>
                  <a:gd name="connsiteY15" fmla="*/ 4329848 h 4329848"/>
                  <a:gd name="connsiteX16" fmla="*/ 839983 w 2225551"/>
                  <a:gd name="connsiteY16" fmla="*/ 4179123 h 4329848"/>
                  <a:gd name="connsiteX17" fmla="*/ 639016 w 2225551"/>
                  <a:gd name="connsiteY17" fmla="*/ 4148978 h 4329848"/>
                  <a:gd name="connsiteX18" fmla="*/ 809838 w 2225551"/>
                  <a:gd name="connsiteY18" fmla="*/ 4038446 h 4329848"/>
                  <a:gd name="connsiteX19" fmla="*/ 608871 w 2225551"/>
                  <a:gd name="connsiteY19" fmla="*/ 3968108 h 4329848"/>
                  <a:gd name="connsiteX20" fmla="*/ 769645 w 2225551"/>
                  <a:gd name="connsiteY20" fmla="*/ 3867624 h 4329848"/>
                  <a:gd name="connsiteX21" fmla="*/ 548581 w 2225551"/>
                  <a:gd name="connsiteY21" fmla="*/ 3777189 h 4329848"/>
                  <a:gd name="connsiteX22" fmla="*/ 789742 w 2225551"/>
                  <a:gd name="connsiteY22" fmla="*/ 3495835 h 432984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9850"/>
                  <a:gd name="connsiteY0" fmla="*/ 3764765 h 4598778"/>
                  <a:gd name="connsiteX1" fmla="*/ 1053992 w 2499850"/>
                  <a:gd name="connsiteY1" fmla="*/ 3181961 h 4598778"/>
                  <a:gd name="connsiteX2" fmla="*/ 415264 w 2499850"/>
                  <a:gd name="connsiteY2" fmla="*/ 2378093 h 4598778"/>
                  <a:gd name="connsiteX3" fmla="*/ 571672 w 2499850"/>
                  <a:gd name="connsiteY3" fmla="*/ 552696 h 4598778"/>
                  <a:gd name="connsiteX4" fmla="*/ 2199504 w 2499850"/>
                  <a:gd name="connsiteY4" fmla="*/ 675499 h 4598778"/>
                  <a:gd name="connsiteX5" fmla="*/ 2373746 w 2499850"/>
                  <a:gd name="connsiteY5" fmla="*/ 2287657 h 4598778"/>
                  <a:gd name="connsiteX6" fmla="*/ 1626748 w 2499850"/>
                  <a:gd name="connsiteY6" fmla="*/ 3131719 h 4598778"/>
                  <a:gd name="connsiteX7" fmla="*/ 1626748 w 2499850"/>
                  <a:gd name="connsiteY7" fmla="*/ 3754717 h 4598778"/>
                  <a:gd name="connsiteX8" fmla="*/ 1787522 w 2499850"/>
                  <a:gd name="connsiteY8" fmla="*/ 3905442 h 4598778"/>
                  <a:gd name="connsiteX9" fmla="*/ 1646845 w 2499850"/>
                  <a:gd name="connsiteY9" fmla="*/ 4005926 h 4598778"/>
                  <a:gd name="connsiteX10" fmla="*/ 1807619 w 2499850"/>
                  <a:gd name="connsiteY10" fmla="*/ 4126506 h 4598778"/>
                  <a:gd name="connsiteX11" fmla="*/ 1676990 w 2499850"/>
                  <a:gd name="connsiteY11" fmla="*/ 4206893 h 4598778"/>
                  <a:gd name="connsiteX12" fmla="*/ 1807619 w 2499850"/>
                  <a:gd name="connsiteY12" fmla="*/ 4367666 h 4598778"/>
                  <a:gd name="connsiteX13" fmla="*/ 1656893 w 2499850"/>
                  <a:gd name="connsiteY13" fmla="*/ 4478198 h 4598778"/>
                  <a:gd name="connsiteX14" fmla="*/ 1656893 w 2499850"/>
                  <a:gd name="connsiteY14" fmla="*/ 4598778 h 4598778"/>
                  <a:gd name="connsiteX15" fmla="*/ 1114282 w 2499850"/>
                  <a:gd name="connsiteY15" fmla="*/ 4598778 h 4598778"/>
                  <a:gd name="connsiteX16" fmla="*/ 1114282 w 2499850"/>
                  <a:gd name="connsiteY16" fmla="*/ 4448053 h 4598778"/>
                  <a:gd name="connsiteX17" fmla="*/ 913315 w 2499850"/>
                  <a:gd name="connsiteY17" fmla="*/ 4417908 h 4598778"/>
                  <a:gd name="connsiteX18" fmla="*/ 1084137 w 2499850"/>
                  <a:gd name="connsiteY18" fmla="*/ 4307376 h 4598778"/>
                  <a:gd name="connsiteX19" fmla="*/ 883170 w 2499850"/>
                  <a:gd name="connsiteY19" fmla="*/ 4237038 h 4598778"/>
                  <a:gd name="connsiteX20" fmla="*/ 1043944 w 2499850"/>
                  <a:gd name="connsiteY20" fmla="*/ 4136554 h 4598778"/>
                  <a:gd name="connsiteX21" fmla="*/ 822880 w 2499850"/>
                  <a:gd name="connsiteY21" fmla="*/ 4046119 h 4598778"/>
                  <a:gd name="connsiteX22" fmla="*/ 1064041 w 2499850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626748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064041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064041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822880 w 2497151"/>
                  <a:gd name="connsiteY21" fmla="*/ 4046119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43944 w 2497151"/>
                  <a:gd name="connsiteY20" fmla="*/ 4136554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65724 w 2497151"/>
                  <a:gd name="connsiteY21" fmla="*/ 3974657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883170 w 2497151"/>
                  <a:gd name="connsiteY19" fmla="*/ 4237038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13315 w 2497151"/>
                  <a:gd name="connsiteY17" fmla="*/ 4417908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807619 w 2497151"/>
                  <a:gd name="connsiteY12" fmla="*/ 4367666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7619 w 2497151"/>
                  <a:gd name="connsiteY10" fmla="*/ 412650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87522 w 2497151"/>
                  <a:gd name="connsiteY8" fmla="*/ 3905442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800099 w 2497151"/>
                  <a:gd name="connsiteY10" fmla="*/ 414157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46845 w 2497151"/>
                  <a:gd name="connsiteY9" fmla="*/ 4005926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76990 w 2497151"/>
                  <a:gd name="connsiteY11" fmla="*/ 4206893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77473 w 2497151"/>
                  <a:gd name="connsiteY12" fmla="*/ 4314912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598778"/>
                  <a:gd name="connsiteX1" fmla="*/ 1053992 w 2497151"/>
                  <a:gd name="connsiteY1" fmla="*/ 3181961 h 4598778"/>
                  <a:gd name="connsiteX2" fmla="*/ 415264 w 2497151"/>
                  <a:gd name="connsiteY2" fmla="*/ 2378093 h 4598778"/>
                  <a:gd name="connsiteX3" fmla="*/ 571672 w 2497151"/>
                  <a:gd name="connsiteY3" fmla="*/ 552696 h 4598778"/>
                  <a:gd name="connsiteX4" fmla="*/ 2199504 w 2497151"/>
                  <a:gd name="connsiteY4" fmla="*/ 675499 h 4598778"/>
                  <a:gd name="connsiteX5" fmla="*/ 2373746 w 2497151"/>
                  <a:gd name="connsiteY5" fmla="*/ 2287657 h 4598778"/>
                  <a:gd name="connsiteX6" fmla="*/ 1626748 w 2497151"/>
                  <a:gd name="connsiteY6" fmla="*/ 3131719 h 4598778"/>
                  <a:gd name="connsiteX7" fmla="*/ 1483840 w 2497151"/>
                  <a:gd name="connsiteY7" fmla="*/ 3754717 h 4598778"/>
                  <a:gd name="connsiteX8" fmla="*/ 1704618 w 2497151"/>
                  <a:gd name="connsiteY8" fmla="*/ 3882834 h 4598778"/>
                  <a:gd name="connsiteX9" fmla="*/ 1609179 w 2497151"/>
                  <a:gd name="connsiteY9" fmla="*/ 4043602 h 4598778"/>
                  <a:gd name="connsiteX10" fmla="*/ 1724751 w 2497151"/>
                  <a:gd name="connsiteY10" fmla="*/ 4171716 h 4598778"/>
                  <a:gd name="connsiteX11" fmla="*/ 1654400 w 2497151"/>
                  <a:gd name="connsiteY11" fmla="*/ 4267181 h 4598778"/>
                  <a:gd name="connsiteX12" fmla="*/ 1739807 w 2497151"/>
                  <a:gd name="connsiteY12" fmla="*/ 4382734 h 4598778"/>
                  <a:gd name="connsiteX13" fmla="*/ 1656893 w 2497151"/>
                  <a:gd name="connsiteY13" fmla="*/ 4478198 h 4598778"/>
                  <a:gd name="connsiteX14" fmla="*/ 1656893 w 2497151"/>
                  <a:gd name="connsiteY14" fmla="*/ 4598778 h 4598778"/>
                  <a:gd name="connsiteX15" fmla="*/ 1114282 w 2497151"/>
                  <a:gd name="connsiteY15" fmla="*/ 4598778 h 4598778"/>
                  <a:gd name="connsiteX16" fmla="*/ 1114282 w 2497151"/>
                  <a:gd name="connsiteY16" fmla="*/ 4448053 h 4598778"/>
                  <a:gd name="connsiteX17" fmla="*/ 996217 w 2497151"/>
                  <a:gd name="connsiteY17" fmla="*/ 4380224 h 4598778"/>
                  <a:gd name="connsiteX18" fmla="*/ 1084137 w 2497151"/>
                  <a:gd name="connsiteY18" fmla="*/ 4307376 h 4598778"/>
                  <a:gd name="connsiteX19" fmla="*/ 950999 w 2497151"/>
                  <a:gd name="connsiteY19" fmla="*/ 4221963 h 4598778"/>
                  <a:gd name="connsiteX20" fmla="*/ 1066574 w 2497151"/>
                  <a:gd name="connsiteY20" fmla="*/ 4091329 h 4598778"/>
                  <a:gd name="connsiteX21" fmla="*/ 973284 w 2497151"/>
                  <a:gd name="connsiteY21" fmla="*/ 3936968 h 4598778"/>
                  <a:gd name="connsiteX22" fmla="*/ 1206885 w 2497151"/>
                  <a:gd name="connsiteY22" fmla="*/ 3764765 h 4598778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749500"/>
                  <a:gd name="connsiteX1" fmla="*/ 1053992 w 2497151"/>
                  <a:gd name="connsiteY1" fmla="*/ 3181961 h 4749500"/>
                  <a:gd name="connsiteX2" fmla="*/ 415264 w 2497151"/>
                  <a:gd name="connsiteY2" fmla="*/ 2378093 h 4749500"/>
                  <a:gd name="connsiteX3" fmla="*/ 571672 w 2497151"/>
                  <a:gd name="connsiteY3" fmla="*/ 552696 h 4749500"/>
                  <a:gd name="connsiteX4" fmla="*/ 2199504 w 2497151"/>
                  <a:gd name="connsiteY4" fmla="*/ 675499 h 4749500"/>
                  <a:gd name="connsiteX5" fmla="*/ 2373746 w 2497151"/>
                  <a:gd name="connsiteY5" fmla="*/ 2287657 h 4749500"/>
                  <a:gd name="connsiteX6" fmla="*/ 1626748 w 2497151"/>
                  <a:gd name="connsiteY6" fmla="*/ 3131719 h 4749500"/>
                  <a:gd name="connsiteX7" fmla="*/ 1483840 w 2497151"/>
                  <a:gd name="connsiteY7" fmla="*/ 3754717 h 4749500"/>
                  <a:gd name="connsiteX8" fmla="*/ 1704618 w 2497151"/>
                  <a:gd name="connsiteY8" fmla="*/ 3882834 h 4749500"/>
                  <a:gd name="connsiteX9" fmla="*/ 1609179 w 2497151"/>
                  <a:gd name="connsiteY9" fmla="*/ 4043602 h 4749500"/>
                  <a:gd name="connsiteX10" fmla="*/ 1724751 w 2497151"/>
                  <a:gd name="connsiteY10" fmla="*/ 4171716 h 4749500"/>
                  <a:gd name="connsiteX11" fmla="*/ 1654400 w 2497151"/>
                  <a:gd name="connsiteY11" fmla="*/ 4267181 h 4749500"/>
                  <a:gd name="connsiteX12" fmla="*/ 1739807 w 2497151"/>
                  <a:gd name="connsiteY12" fmla="*/ 4382734 h 4749500"/>
                  <a:gd name="connsiteX13" fmla="*/ 1656893 w 2497151"/>
                  <a:gd name="connsiteY13" fmla="*/ 4478198 h 4749500"/>
                  <a:gd name="connsiteX14" fmla="*/ 1656893 w 2497151"/>
                  <a:gd name="connsiteY14" fmla="*/ 4598778 h 4749500"/>
                  <a:gd name="connsiteX15" fmla="*/ 1114282 w 2497151"/>
                  <a:gd name="connsiteY15" fmla="*/ 4598778 h 4749500"/>
                  <a:gd name="connsiteX16" fmla="*/ 1114282 w 2497151"/>
                  <a:gd name="connsiteY16" fmla="*/ 4448053 h 4749500"/>
                  <a:gd name="connsiteX17" fmla="*/ 996217 w 2497151"/>
                  <a:gd name="connsiteY17" fmla="*/ 4380224 h 4749500"/>
                  <a:gd name="connsiteX18" fmla="*/ 1084137 w 2497151"/>
                  <a:gd name="connsiteY18" fmla="*/ 4307376 h 4749500"/>
                  <a:gd name="connsiteX19" fmla="*/ 950999 w 2497151"/>
                  <a:gd name="connsiteY19" fmla="*/ 4221963 h 4749500"/>
                  <a:gd name="connsiteX20" fmla="*/ 1066574 w 2497151"/>
                  <a:gd name="connsiteY20" fmla="*/ 4091329 h 4749500"/>
                  <a:gd name="connsiteX21" fmla="*/ 973284 w 2497151"/>
                  <a:gd name="connsiteY21" fmla="*/ 3936968 h 4749500"/>
                  <a:gd name="connsiteX22" fmla="*/ 1206885 w 2497151"/>
                  <a:gd name="connsiteY22" fmla="*/ 3764765 h 4749500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0999 w 2497151"/>
                  <a:gd name="connsiteY19" fmla="*/ 4221963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66574 w 2497151"/>
                  <a:gd name="connsiteY20" fmla="*/ 4091329 h 4689207"/>
                  <a:gd name="connsiteX21" fmla="*/ 1027547 w 2497151"/>
                  <a:gd name="connsiteY21" fmla="*/ 4073381 h 4689207"/>
                  <a:gd name="connsiteX22" fmla="*/ 973284 w 2497151"/>
                  <a:gd name="connsiteY22" fmla="*/ 3936968 h 4689207"/>
                  <a:gd name="connsiteX23" fmla="*/ 1206885 w 2497151"/>
                  <a:gd name="connsiteY23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88703 w 2497151"/>
                  <a:gd name="connsiteY19" fmla="*/ 413905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96261 w 2497151"/>
                  <a:gd name="connsiteY19" fmla="*/ 4244561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497151"/>
                  <a:gd name="connsiteY0" fmla="*/ 3764765 h 4689207"/>
                  <a:gd name="connsiteX1" fmla="*/ 1053992 w 2497151"/>
                  <a:gd name="connsiteY1" fmla="*/ 3181961 h 4689207"/>
                  <a:gd name="connsiteX2" fmla="*/ 415264 w 2497151"/>
                  <a:gd name="connsiteY2" fmla="*/ 2378093 h 4689207"/>
                  <a:gd name="connsiteX3" fmla="*/ 571672 w 2497151"/>
                  <a:gd name="connsiteY3" fmla="*/ 552696 h 4689207"/>
                  <a:gd name="connsiteX4" fmla="*/ 2199504 w 2497151"/>
                  <a:gd name="connsiteY4" fmla="*/ 675499 h 4689207"/>
                  <a:gd name="connsiteX5" fmla="*/ 2373746 w 2497151"/>
                  <a:gd name="connsiteY5" fmla="*/ 2287657 h 4689207"/>
                  <a:gd name="connsiteX6" fmla="*/ 1626748 w 2497151"/>
                  <a:gd name="connsiteY6" fmla="*/ 3131719 h 4689207"/>
                  <a:gd name="connsiteX7" fmla="*/ 1483840 w 2497151"/>
                  <a:gd name="connsiteY7" fmla="*/ 3754717 h 4689207"/>
                  <a:gd name="connsiteX8" fmla="*/ 1704618 w 2497151"/>
                  <a:gd name="connsiteY8" fmla="*/ 3882834 h 4689207"/>
                  <a:gd name="connsiteX9" fmla="*/ 1609179 w 2497151"/>
                  <a:gd name="connsiteY9" fmla="*/ 4043602 h 4689207"/>
                  <a:gd name="connsiteX10" fmla="*/ 1724751 w 2497151"/>
                  <a:gd name="connsiteY10" fmla="*/ 4171716 h 4689207"/>
                  <a:gd name="connsiteX11" fmla="*/ 1654400 w 2497151"/>
                  <a:gd name="connsiteY11" fmla="*/ 4267181 h 4689207"/>
                  <a:gd name="connsiteX12" fmla="*/ 1739807 w 2497151"/>
                  <a:gd name="connsiteY12" fmla="*/ 4382734 h 4689207"/>
                  <a:gd name="connsiteX13" fmla="*/ 1656893 w 2497151"/>
                  <a:gd name="connsiteY13" fmla="*/ 4478198 h 4689207"/>
                  <a:gd name="connsiteX14" fmla="*/ 1656893 w 2497151"/>
                  <a:gd name="connsiteY14" fmla="*/ 4598778 h 4689207"/>
                  <a:gd name="connsiteX15" fmla="*/ 1114282 w 2497151"/>
                  <a:gd name="connsiteY15" fmla="*/ 4598778 h 4689207"/>
                  <a:gd name="connsiteX16" fmla="*/ 1114282 w 2497151"/>
                  <a:gd name="connsiteY16" fmla="*/ 4448053 h 4689207"/>
                  <a:gd name="connsiteX17" fmla="*/ 996217 w 2497151"/>
                  <a:gd name="connsiteY17" fmla="*/ 4380224 h 4689207"/>
                  <a:gd name="connsiteX18" fmla="*/ 1084137 w 2497151"/>
                  <a:gd name="connsiteY18" fmla="*/ 4307376 h 4689207"/>
                  <a:gd name="connsiteX19" fmla="*/ 951066 w 2497151"/>
                  <a:gd name="connsiteY19" fmla="*/ 4199334 h 4689207"/>
                  <a:gd name="connsiteX20" fmla="*/ 1027547 w 2497151"/>
                  <a:gd name="connsiteY20" fmla="*/ 4073381 h 4689207"/>
                  <a:gd name="connsiteX21" fmla="*/ 973284 w 2497151"/>
                  <a:gd name="connsiteY21" fmla="*/ 3936968 h 4689207"/>
                  <a:gd name="connsiteX22" fmla="*/ 1206885 w 2497151"/>
                  <a:gd name="connsiteY22" fmla="*/ 3764765 h 4689207"/>
                  <a:gd name="connsiteX0" fmla="*/ 1206885 w 2549908"/>
                  <a:gd name="connsiteY0" fmla="*/ 3764765 h 4689207"/>
                  <a:gd name="connsiteX1" fmla="*/ 1053992 w 2549908"/>
                  <a:gd name="connsiteY1" fmla="*/ 3181961 h 4689207"/>
                  <a:gd name="connsiteX2" fmla="*/ 415264 w 2549908"/>
                  <a:gd name="connsiteY2" fmla="*/ 2378093 h 4689207"/>
                  <a:gd name="connsiteX3" fmla="*/ 571672 w 2549908"/>
                  <a:gd name="connsiteY3" fmla="*/ 552696 h 4689207"/>
                  <a:gd name="connsiteX4" fmla="*/ 2199504 w 2549908"/>
                  <a:gd name="connsiteY4" fmla="*/ 675499 h 4689207"/>
                  <a:gd name="connsiteX5" fmla="*/ 2373746 w 2549908"/>
                  <a:gd name="connsiteY5" fmla="*/ 2287657 h 4689207"/>
                  <a:gd name="connsiteX6" fmla="*/ 1626748 w 2549908"/>
                  <a:gd name="connsiteY6" fmla="*/ 3131719 h 4689207"/>
                  <a:gd name="connsiteX7" fmla="*/ 1483840 w 2549908"/>
                  <a:gd name="connsiteY7" fmla="*/ 3754717 h 4689207"/>
                  <a:gd name="connsiteX8" fmla="*/ 1704618 w 2549908"/>
                  <a:gd name="connsiteY8" fmla="*/ 3882834 h 4689207"/>
                  <a:gd name="connsiteX9" fmla="*/ 1609179 w 2549908"/>
                  <a:gd name="connsiteY9" fmla="*/ 4043602 h 4689207"/>
                  <a:gd name="connsiteX10" fmla="*/ 1724751 w 2549908"/>
                  <a:gd name="connsiteY10" fmla="*/ 4171716 h 4689207"/>
                  <a:gd name="connsiteX11" fmla="*/ 1654400 w 2549908"/>
                  <a:gd name="connsiteY11" fmla="*/ 4267181 h 4689207"/>
                  <a:gd name="connsiteX12" fmla="*/ 1739807 w 2549908"/>
                  <a:gd name="connsiteY12" fmla="*/ 4382734 h 4689207"/>
                  <a:gd name="connsiteX13" fmla="*/ 1656893 w 2549908"/>
                  <a:gd name="connsiteY13" fmla="*/ 4478198 h 4689207"/>
                  <a:gd name="connsiteX14" fmla="*/ 1656893 w 2549908"/>
                  <a:gd name="connsiteY14" fmla="*/ 4598778 h 4689207"/>
                  <a:gd name="connsiteX15" fmla="*/ 1114282 w 2549908"/>
                  <a:gd name="connsiteY15" fmla="*/ 4598778 h 4689207"/>
                  <a:gd name="connsiteX16" fmla="*/ 1114282 w 2549908"/>
                  <a:gd name="connsiteY16" fmla="*/ 4448053 h 4689207"/>
                  <a:gd name="connsiteX17" fmla="*/ 996217 w 2549908"/>
                  <a:gd name="connsiteY17" fmla="*/ 4380224 h 4689207"/>
                  <a:gd name="connsiteX18" fmla="*/ 1084137 w 2549908"/>
                  <a:gd name="connsiteY18" fmla="*/ 4307376 h 4689207"/>
                  <a:gd name="connsiteX19" fmla="*/ 951066 w 2549908"/>
                  <a:gd name="connsiteY19" fmla="*/ 4199334 h 4689207"/>
                  <a:gd name="connsiteX20" fmla="*/ 1027547 w 2549908"/>
                  <a:gd name="connsiteY20" fmla="*/ 4073381 h 4689207"/>
                  <a:gd name="connsiteX21" fmla="*/ 973284 w 2549908"/>
                  <a:gd name="connsiteY21" fmla="*/ 3936968 h 4689207"/>
                  <a:gd name="connsiteX22" fmla="*/ 1206885 w 2549908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07"/>
                  <a:gd name="connsiteX1" fmla="*/ 1053992 w 2625716"/>
                  <a:gd name="connsiteY1" fmla="*/ 3181961 h 4689207"/>
                  <a:gd name="connsiteX2" fmla="*/ 415264 w 2625716"/>
                  <a:gd name="connsiteY2" fmla="*/ 2378093 h 4689207"/>
                  <a:gd name="connsiteX3" fmla="*/ 571672 w 2625716"/>
                  <a:gd name="connsiteY3" fmla="*/ 552696 h 4689207"/>
                  <a:gd name="connsiteX4" fmla="*/ 2199504 w 2625716"/>
                  <a:gd name="connsiteY4" fmla="*/ 675499 h 4689207"/>
                  <a:gd name="connsiteX5" fmla="*/ 2373746 w 2625716"/>
                  <a:gd name="connsiteY5" fmla="*/ 2287657 h 4689207"/>
                  <a:gd name="connsiteX6" fmla="*/ 1626748 w 2625716"/>
                  <a:gd name="connsiteY6" fmla="*/ 3131719 h 4689207"/>
                  <a:gd name="connsiteX7" fmla="*/ 1483840 w 2625716"/>
                  <a:gd name="connsiteY7" fmla="*/ 3754717 h 4689207"/>
                  <a:gd name="connsiteX8" fmla="*/ 1704618 w 2625716"/>
                  <a:gd name="connsiteY8" fmla="*/ 3882834 h 4689207"/>
                  <a:gd name="connsiteX9" fmla="*/ 1609179 w 2625716"/>
                  <a:gd name="connsiteY9" fmla="*/ 4043602 h 4689207"/>
                  <a:gd name="connsiteX10" fmla="*/ 1724751 w 2625716"/>
                  <a:gd name="connsiteY10" fmla="*/ 4171716 h 4689207"/>
                  <a:gd name="connsiteX11" fmla="*/ 1654400 w 2625716"/>
                  <a:gd name="connsiteY11" fmla="*/ 4267181 h 4689207"/>
                  <a:gd name="connsiteX12" fmla="*/ 1739807 w 2625716"/>
                  <a:gd name="connsiteY12" fmla="*/ 4382734 h 4689207"/>
                  <a:gd name="connsiteX13" fmla="*/ 1656893 w 2625716"/>
                  <a:gd name="connsiteY13" fmla="*/ 4478198 h 4689207"/>
                  <a:gd name="connsiteX14" fmla="*/ 1656893 w 2625716"/>
                  <a:gd name="connsiteY14" fmla="*/ 4598778 h 4689207"/>
                  <a:gd name="connsiteX15" fmla="*/ 1114282 w 2625716"/>
                  <a:gd name="connsiteY15" fmla="*/ 4598778 h 4689207"/>
                  <a:gd name="connsiteX16" fmla="*/ 1114282 w 2625716"/>
                  <a:gd name="connsiteY16" fmla="*/ 4448053 h 4689207"/>
                  <a:gd name="connsiteX17" fmla="*/ 996217 w 2625716"/>
                  <a:gd name="connsiteY17" fmla="*/ 4380224 h 4689207"/>
                  <a:gd name="connsiteX18" fmla="*/ 1084137 w 2625716"/>
                  <a:gd name="connsiteY18" fmla="*/ 4307376 h 4689207"/>
                  <a:gd name="connsiteX19" fmla="*/ 951066 w 2625716"/>
                  <a:gd name="connsiteY19" fmla="*/ 4199334 h 4689207"/>
                  <a:gd name="connsiteX20" fmla="*/ 1027547 w 2625716"/>
                  <a:gd name="connsiteY20" fmla="*/ 4073381 h 4689207"/>
                  <a:gd name="connsiteX21" fmla="*/ 973284 w 2625716"/>
                  <a:gd name="connsiteY21" fmla="*/ 3936968 h 4689207"/>
                  <a:gd name="connsiteX22" fmla="*/ 1206885 w 2625716"/>
                  <a:gd name="connsiteY22" fmla="*/ 3764765 h 4689207"/>
                  <a:gd name="connsiteX0" fmla="*/ 1206885 w 2625716"/>
                  <a:gd name="connsiteY0" fmla="*/ 3764765 h 4689234"/>
                  <a:gd name="connsiteX1" fmla="*/ 1053992 w 2625716"/>
                  <a:gd name="connsiteY1" fmla="*/ 3181961 h 4689234"/>
                  <a:gd name="connsiteX2" fmla="*/ 415264 w 2625716"/>
                  <a:gd name="connsiteY2" fmla="*/ 2378093 h 4689234"/>
                  <a:gd name="connsiteX3" fmla="*/ 571672 w 2625716"/>
                  <a:gd name="connsiteY3" fmla="*/ 552696 h 4689234"/>
                  <a:gd name="connsiteX4" fmla="*/ 2199504 w 2625716"/>
                  <a:gd name="connsiteY4" fmla="*/ 675499 h 4689234"/>
                  <a:gd name="connsiteX5" fmla="*/ 2373746 w 2625716"/>
                  <a:gd name="connsiteY5" fmla="*/ 2287657 h 4689234"/>
                  <a:gd name="connsiteX6" fmla="*/ 1626748 w 2625716"/>
                  <a:gd name="connsiteY6" fmla="*/ 3131719 h 4689234"/>
                  <a:gd name="connsiteX7" fmla="*/ 1483840 w 2625716"/>
                  <a:gd name="connsiteY7" fmla="*/ 3754717 h 4689234"/>
                  <a:gd name="connsiteX8" fmla="*/ 1704618 w 2625716"/>
                  <a:gd name="connsiteY8" fmla="*/ 3882834 h 4689234"/>
                  <a:gd name="connsiteX9" fmla="*/ 1609179 w 2625716"/>
                  <a:gd name="connsiteY9" fmla="*/ 4043602 h 4689234"/>
                  <a:gd name="connsiteX10" fmla="*/ 1724751 w 2625716"/>
                  <a:gd name="connsiteY10" fmla="*/ 4171716 h 4689234"/>
                  <a:gd name="connsiteX11" fmla="*/ 1654400 w 2625716"/>
                  <a:gd name="connsiteY11" fmla="*/ 4267181 h 4689234"/>
                  <a:gd name="connsiteX12" fmla="*/ 1739807 w 2625716"/>
                  <a:gd name="connsiteY12" fmla="*/ 4382734 h 4689234"/>
                  <a:gd name="connsiteX13" fmla="*/ 1656893 w 2625716"/>
                  <a:gd name="connsiteY13" fmla="*/ 4478198 h 4689234"/>
                  <a:gd name="connsiteX14" fmla="*/ 1656893 w 2625716"/>
                  <a:gd name="connsiteY14" fmla="*/ 4598778 h 4689234"/>
                  <a:gd name="connsiteX15" fmla="*/ 911622 w 2625716"/>
                  <a:gd name="connsiteY15" fmla="*/ 4598807 h 4689234"/>
                  <a:gd name="connsiteX16" fmla="*/ 1114282 w 2625716"/>
                  <a:gd name="connsiteY16" fmla="*/ 4448053 h 4689234"/>
                  <a:gd name="connsiteX17" fmla="*/ 996217 w 2625716"/>
                  <a:gd name="connsiteY17" fmla="*/ 4380224 h 4689234"/>
                  <a:gd name="connsiteX18" fmla="*/ 1084137 w 2625716"/>
                  <a:gd name="connsiteY18" fmla="*/ 4307376 h 4689234"/>
                  <a:gd name="connsiteX19" fmla="*/ 951066 w 2625716"/>
                  <a:gd name="connsiteY19" fmla="*/ 4199334 h 4689234"/>
                  <a:gd name="connsiteX20" fmla="*/ 1027547 w 2625716"/>
                  <a:gd name="connsiteY20" fmla="*/ 4073381 h 4689234"/>
                  <a:gd name="connsiteX21" fmla="*/ 973284 w 2625716"/>
                  <a:gd name="connsiteY21" fmla="*/ 3936968 h 4689234"/>
                  <a:gd name="connsiteX22" fmla="*/ 1206885 w 2625716"/>
                  <a:gd name="connsiteY22" fmla="*/ 3764765 h 4689234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11622 w 2625716"/>
                  <a:gd name="connsiteY15" fmla="*/ 4598807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73284 w 2625716"/>
                  <a:gd name="connsiteY21" fmla="*/ 3936968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96217 w 2625716"/>
                  <a:gd name="connsiteY17" fmla="*/ 4380224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73284 w 2625716"/>
                  <a:gd name="connsiteY21" fmla="*/ 3936968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96217 w 2625716"/>
                  <a:gd name="connsiteY17" fmla="*/ 4380224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27547 w 2625716"/>
                  <a:gd name="connsiteY20" fmla="*/ 4073381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99334 h 4739833"/>
                  <a:gd name="connsiteX20" fmla="*/ 1027547 w 2625716"/>
                  <a:gd name="connsiteY20" fmla="*/ 4073381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24751 w 2625716"/>
                  <a:gd name="connsiteY10" fmla="*/ 4171716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99334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24751 w 2625716"/>
                  <a:gd name="connsiteY10" fmla="*/ 4171716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598808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598808 h 4739835"/>
                  <a:gd name="connsiteX16" fmla="*/ 1114282 w 2625716"/>
                  <a:gd name="connsiteY16" fmla="*/ 4448053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114282 w 2625716"/>
                  <a:gd name="connsiteY16" fmla="*/ 4448053 h 4739833"/>
                  <a:gd name="connsiteX17" fmla="*/ 949050 w 2625716"/>
                  <a:gd name="connsiteY17" fmla="*/ 4380225 h 4739833"/>
                  <a:gd name="connsiteX18" fmla="*/ 1084137 w 2625716"/>
                  <a:gd name="connsiteY18" fmla="*/ 4307376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84137 w 2625716"/>
                  <a:gd name="connsiteY18" fmla="*/ 4307376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95051 w 2625716"/>
                  <a:gd name="connsiteY21" fmla="*/ 3897050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52945 w 2625716"/>
                  <a:gd name="connsiteY20" fmla="*/ 4040725 h 4739833"/>
                  <a:gd name="connsiteX21" fmla="*/ 995051 w 2625716"/>
                  <a:gd name="connsiteY21" fmla="*/ 3897050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51066 w 2625716"/>
                  <a:gd name="connsiteY19" fmla="*/ 4166681 h 4739835"/>
                  <a:gd name="connsiteX20" fmla="*/ 1052945 w 2625716"/>
                  <a:gd name="connsiteY20" fmla="*/ 4040725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04618 w 2625716"/>
                  <a:gd name="connsiteY8" fmla="*/ 3882834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51066 w 2625716"/>
                  <a:gd name="connsiteY19" fmla="*/ 4166681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04618 w 2625716"/>
                  <a:gd name="connsiteY8" fmla="*/ 3882834 h 4739835"/>
                  <a:gd name="connsiteX9" fmla="*/ 1609179 w 2625716"/>
                  <a:gd name="connsiteY9" fmla="*/ 4043602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09179 w 2625716"/>
                  <a:gd name="connsiteY9" fmla="*/ 4043602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93 w 2625716"/>
                  <a:gd name="connsiteY13" fmla="*/ 4478198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  <a:gd name="connsiteX0" fmla="*/ 1206885 w 2625716"/>
                  <a:gd name="connsiteY0" fmla="*/ 3764765 h 4739835"/>
                  <a:gd name="connsiteX1" fmla="*/ 1053992 w 2625716"/>
                  <a:gd name="connsiteY1" fmla="*/ 3181961 h 4739835"/>
                  <a:gd name="connsiteX2" fmla="*/ 415264 w 2625716"/>
                  <a:gd name="connsiteY2" fmla="*/ 2378093 h 4739835"/>
                  <a:gd name="connsiteX3" fmla="*/ 571672 w 2625716"/>
                  <a:gd name="connsiteY3" fmla="*/ 552696 h 4739835"/>
                  <a:gd name="connsiteX4" fmla="*/ 2199504 w 2625716"/>
                  <a:gd name="connsiteY4" fmla="*/ 675499 h 4739835"/>
                  <a:gd name="connsiteX5" fmla="*/ 2373746 w 2625716"/>
                  <a:gd name="connsiteY5" fmla="*/ 2287657 h 4739835"/>
                  <a:gd name="connsiteX6" fmla="*/ 1626748 w 2625716"/>
                  <a:gd name="connsiteY6" fmla="*/ 3131719 h 4739835"/>
                  <a:gd name="connsiteX7" fmla="*/ 1483840 w 2625716"/>
                  <a:gd name="connsiteY7" fmla="*/ 3754717 h 4739835"/>
                  <a:gd name="connsiteX8" fmla="*/ 1722751 w 2625716"/>
                  <a:gd name="connsiteY8" fmla="*/ 3871941 h 4739835"/>
                  <a:gd name="connsiteX9" fmla="*/ 1627314 w 2625716"/>
                  <a:gd name="connsiteY9" fmla="*/ 4007311 h 4739835"/>
                  <a:gd name="connsiteX10" fmla="*/ 1742885 w 2625716"/>
                  <a:gd name="connsiteY10" fmla="*/ 4135424 h 4739835"/>
                  <a:gd name="connsiteX11" fmla="*/ 1654400 w 2625716"/>
                  <a:gd name="connsiteY11" fmla="*/ 4267181 h 4739835"/>
                  <a:gd name="connsiteX12" fmla="*/ 1739807 w 2625716"/>
                  <a:gd name="connsiteY12" fmla="*/ 4382734 h 4739835"/>
                  <a:gd name="connsiteX13" fmla="*/ 1656893 w 2625716"/>
                  <a:gd name="connsiteY13" fmla="*/ 4478198 h 4739835"/>
                  <a:gd name="connsiteX14" fmla="*/ 1732848 w 2625716"/>
                  <a:gd name="connsiteY14" fmla="*/ 4649414 h 4739835"/>
                  <a:gd name="connsiteX15" fmla="*/ 962419 w 2625716"/>
                  <a:gd name="connsiteY15" fmla="*/ 4635090 h 4739835"/>
                  <a:gd name="connsiteX16" fmla="*/ 1041714 w 2625716"/>
                  <a:gd name="connsiteY16" fmla="*/ 4502465 h 4739835"/>
                  <a:gd name="connsiteX17" fmla="*/ 949050 w 2625716"/>
                  <a:gd name="connsiteY17" fmla="*/ 4380225 h 4739835"/>
                  <a:gd name="connsiteX18" fmla="*/ 1055109 w 2625716"/>
                  <a:gd name="connsiteY18" fmla="*/ 4260198 h 4739835"/>
                  <a:gd name="connsiteX19" fmla="*/ 943807 w 2625716"/>
                  <a:gd name="connsiteY19" fmla="*/ 4137647 h 4739835"/>
                  <a:gd name="connsiteX20" fmla="*/ 1060199 w 2625716"/>
                  <a:gd name="connsiteY20" fmla="*/ 4018948 h 4739835"/>
                  <a:gd name="connsiteX21" fmla="*/ 958766 w 2625716"/>
                  <a:gd name="connsiteY21" fmla="*/ 3882529 h 4739835"/>
                  <a:gd name="connsiteX22" fmla="*/ 1206885 w 2625716"/>
                  <a:gd name="connsiteY22" fmla="*/ 3764765 h 4739835"/>
                  <a:gd name="connsiteX0" fmla="*/ 1206885 w 2625716"/>
                  <a:gd name="connsiteY0" fmla="*/ 3764765 h 4739833"/>
                  <a:gd name="connsiteX1" fmla="*/ 1053992 w 2625716"/>
                  <a:gd name="connsiteY1" fmla="*/ 3181961 h 4739833"/>
                  <a:gd name="connsiteX2" fmla="*/ 415264 w 2625716"/>
                  <a:gd name="connsiteY2" fmla="*/ 2378093 h 4739833"/>
                  <a:gd name="connsiteX3" fmla="*/ 571672 w 2625716"/>
                  <a:gd name="connsiteY3" fmla="*/ 552696 h 4739833"/>
                  <a:gd name="connsiteX4" fmla="*/ 2199504 w 2625716"/>
                  <a:gd name="connsiteY4" fmla="*/ 675499 h 4739833"/>
                  <a:gd name="connsiteX5" fmla="*/ 2373746 w 2625716"/>
                  <a:gd name="connsiteY5" fmla="*/ 2287657 h 4739833"/>
                  <a:gd name="connsiteX6" fmla="*/ 1626748 w 2625716"/>
                  <a:gd name="connsiteY6" fmla="*/ 3131719 h 4739833"/>
                  <a:gd name="connsiteX7" fmla="*/ 1483840 w 2625716"/>
                  <a:gd name="connsiteY7" fmla="*/ 3754717 h 4739833"/>
                  <a:gd name="connsiteX8" fmla="*/ 1722751 w 2625716"/>
                  <a:gd name="connsiteY8" fmla="*/ 3871941 h 4739833"/>
                  <a:gd name="connsiteX9" fmla="*/ 1627314 w 2625716"/>
                  <a:gd name="connsiteY9" fmla="*/ 4007311 h 4739833"/>
                  <a:gd name="connsiteX10" fmla="*/ 1742885 w 2625716"/>
                  <a:gd name="connsiteY10" fmla="*/ 4135424 h 4739833"/>
                  <a:gd name="connsiteX11" fmla="*/ 1654400 w 2625716"/>
                  <a:gd name="connsiteY11" fmla="*/ 4267181 h 4739833"/>
                  <a:gd name="connsiteX12" fmla="*/ 1739807 w 2625716"/>
                  <a:gd name="connsiteY12" fmla="*/ 4382734 h 4739833"/>
                  <a:gd name="connsiteX13" fmla="*/ 1656886 w 2625716"/>
                  <a:gd name="connsiteY13" fmla="*/ 4503584 h 4739833"/>
                  <a:gd name="connsiteX14" fmla="*/ 1732848 w 2625716"/>
                  <a:gd name="connsiteY14" fmla="*/ 4649414 h 4739833"/>
                  <a:gd name="connsiteX15" fmla="*/ 962419 w 2625716"/>
                  <a:gd name="connsiteY15" fmla="*/ 4635090 h 4739833"/>
                  <a:gd name="connsiteX16" fmla="*/ 1041714 w 2625716"/>
                  <a:gd name="connsiteY16" fmla="*/ 4502465 h 4739833"/>
                  <a:gd name="connsiteX17" fmla="*/ 949050 w 2625716"/>
                  <a:gd name="connsiteY17" fmla="*/ 4380225 h 4739833"/>
                  <a:gd name="connsiteX18" fmla="*/ 1055109 w 2625716"/>
                  <a:gd name="connsiteY18" fmla="*/ 4260198 h 4739833"/>
                  <a:gd name="connsiteX19" fmla="*/ 943807 w 2625716"/>
                  <a:gd name="connsiteY19" fmla="*/ 4137647 h 4739833"/>
                  <a:gd name="connsiteX20" fmla="*/ 1060199 w 2625716"/>
                  <a:gd name="connsiteY20" fmla="*/ 4018948 h 4739833"/>
                  <a:gd name="connsiteX21" fmla="*/ 958766 w 2625716"/>
                  <a:gd name="connsiteY21" fmla="*/ 3882529 h 4739833"/>
                  <a:gd name="connsiteX22" fmla="*/ 1206885 w 2625716"/>
                  <a:gd name="connsiteY22" fmla="*/ 3764765 h 4739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25716" h="4739833">
                    <a:moveTo>
                      <a:pt x="1206885" y="3764765"/>
                    </a:moveTo>
                    <a:cubicBezTo>
                      <a:pt x="1203535" y="3570497"/>
                      <a:pt x="1185929" y="3413073"/>
                      <a:pt x="1053992" y="3181961"/>
                    </a:cubicBezTo>
                    <a:cubicBezTo>
                      <a:pt x="922055" y="2950849"/>
                      <a:pt x="749346" y="2893517"/>
                      <a:pt x="415264" y="2378093"/>
                    </a:cubicBezTo>
                    <a:cubicBezTo>
                      <a:pt x="81182" y="1862669"/>
                      <a:pt x="0" y="1105392"/>
                      <a:pt x="571672" y="552696"/>
                    </a:cubicBezTo>
                    <a:cubicBezTo>
                      <a:pt x="1143344" y="0"/>
                      <a:pt x="1902457" y="314572"/>
                      <a:pt x="2199504" y="675499"/>
                    </a:cubicBezTo>
                    <a:cubicBezTo>
                      <a:pt x="2496551" y="1036426"/>
                      <a:pt x="2625716" y="1863875"/>
                      <a:pt x="2373746" y="2287657"/>
                    </a:cubicBezTo>
                    <a:cubicBezTo>
                      <a:pt x="2121776" y="2711439"/>
                      <a:pt x="1775066" y="2887209"/>
                      <a:pt x="1626748" y="3131719"/>
                    </a:cubicBezTo>
                    <a:cubicBezTo>
                      <a:pt x="1478430" y="3376229"/>
                      <a:pt x="1483840" y="3547051"/>
                      <a:pt x="1483840" y="3754717"/>
                    </a:cubicBezTo>
                    <a:lnTo>
                      <a:pt x="1722751" y="3871941"/>
                    </a:lnTo>
                    <a:lnTo>
                      <a:pt x="1627314" y="4007311"/>
                    </a:lnTo>
                    <a:lnTo>
                      <a:pt x="1742885" y="4135424"/>
                    </a:lnTo>
                    <a:lnTo>
                      <a:pt x="1654400" y="4267181"/>
                    </a:lnTo>
                    <a:lnTo>
                      <a:pt x="1739807" y="4382734"/>
                    </a:lnTo>
                    <a:lnTo>
                      <a:pt x="1656886" y="4503584"/>
                    </a:lnTo>
                    <a:lnTo>
                      <a:pt x="1732848" y="4649414"/>
                    </a:lnTo>
                    <a:cubicBezTo>
                      <a:pt x="1604772" y="4739834"/>
                      <a:pt x="1135771" y="4725519"/>
                      <a:pt x="962419" y="4635090"/>
                    </a:cubicBezTo>
                    <a:lnTo>
                      <a:pt x="1041714" y="4502465"/>
                    </a:lnTo>
                    <a:lnTo>
                      <a:pt x="949050" y="4380225"/>
                    </a:lnTo>
                    <a:lnTo>
                      <a:pt x="1055109" y="4260198"/>
                    </a:lnTo>
                    <a:lnTo>
                      <a:pt x="943807" y="4137647"/>
                    </a:lnTo>
                    <a:lnTo>
                      <a:pt x="1060199" y="4018948"/>
                    </a:lnTo>
                    <a:lnTo>
                      <a:pt x="958766" y="3882529"/>
                    </a:lnTo>
                    <a:lnTo>
                      <a:pt x="1206885" y="3764765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gray">
              <a:xfrm>
                <a:off x="3634320" y="3707248"/>
                <a:ext cx="143138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gray">
              <a:xfrm>
                <a:off x="3649655" y="3781833"/>
                <a:ext cx="133694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gray">
              <a:xfrm>
                <a:off x="3650266" y="3838125"/>
                <a:ext cx="141107" cy="22010"/>
              </a:xfrm>
              <a:custGeom>
                <a:avLst/>
                <a:gdLst>
                  <a:gd name="connsiteX0" fmla="*/ 0 w 219075"/>
                  <a:gd name="connsiteY0" fmla="*/ 7144 h 41672"/>
                  <a:gd name="connsiteX1" fmla="*/ 102394 w 219075"/>
                  <a:gd name="connsiteY1" fmla="*/ 40481 h 41672"/>
                  <a:gd name="connsiteX2" fmla="*/ 219075 w 219075"/>
                  <a:gd name="connsiteY2" fmla="*/ 0 h 4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41672">
                    <a:moveTo>
                      <a:pt x="0" y="7144"/>
                    </a:moveTo>
                    <a:cubicBezTo>
                      <a:pt x="32941" y="24408"/>
                      <a:pt x="65882" y="41672"/>
                      <a:pt x="102394" y="40481"/>
                    </a:cubicBezTo>
                    <a:cubicBezTo>
                      <a:pt x="138906" y="39290"/>
                      <a:pt x="178990" y="19645"/>
                      <a:pt x="219075" y="0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gray">
              <a:xfrm>
                <a:off x="3508887" y="2782295"/>
                <a:ext cx="403220" cy="841776"/>
              </a:xfrm>
              <a:custGeom>
                <a:avLst/>
                <a:gdLst>
                  <a:gd name="connsiteX0" fmla="*/ 248444 w 492522"/>
                  <a:gd name="connsiteY0" fmla="*/ 880269 h 881460"/>
                  <a:gd name="connsiteX1" fmla="*/ 207963 w 492522"/>
                  <a:gd name="connsiteY1" fmla="*/ 601663 h 881460"/>
                  <a:gd name="connsiteX2" fmla="*/ 15081 w 492522"/>
                  <a:gd name="connsiteY2" fmla="*/ 273050 h 881460"/>
                  <a:gd name="connsiteX3" fmla="*/ 117475 w 492522"/>
                  <a:gd name="connsiteY3" fmla="*/ 53975 h 881460"/>
                  <a:gd name="connsiteX4" fmla="*/ 319881 w 492522"/>
                  <a:gd name="connsiteY4" fmla="*/ 161131 h 881460"/>
                  <a:gd name="connsiteX5" fmla="*/ 203200 w 492522"/>
                  <a:gd name="connsiteY5" fmla="*/ 306388 h 881460"/>
                  <a:gd name="connsiteX6" fmla="*/ 184150 w 492522"/>
                  <a:gd name="connsiteY6" fmla="*/ 120650 h 881460"/>
                  <a:gd name="connsiteX7" fmla="*/ 377031 w 492522"/>
                  <a:gd name="connsiteY7" fmla="*/ 23019 h 881460"/>
                  <a:gd name="connsiteX8" fmla="*/ 474663 w 492522"/>
                  <a:gd name="connsiteY8" fmla="*/ 258763 h 881460"/>
                  <a:gd name="connsiteX9" fmla="*/ 269875 w 492522"/>
                  <a:gd name="connsiteY9" fmla="*/ 608806 h 881460"/>
                  <a:gd name="connsiteX10" fmla="*/ 248444 w 492522"/>
                  <a:gd name="connsiteY10" fmla="*/ 880269 h 88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2522" h="881460">
                    <a:moveTo>
                      <a:pt x="248444" y="880269"/>
                    </a:moveTo>
                    <a:cubicBezTo>
                      <a:pt x="238125" y="879079"/>
                      <a:pt x="246857" y="702866"/>
                      <a:pt x="207963" y="601663"/>
                    </a:cubicBezTo>
                    <a:cubicBezTo>
                      <a:pt x="169069" y="500460"/>
                      <a:pt x="30162" y="364331"/>
                      <a:pt x="15081" y="273050"/>
                    </a:cubicBezTo>
                    <a:cubicBezTo>
                      <a:pt x="0" y="181769"/>
                      <a:pt x="66675" y="72628"/>
                      <a:pt x="117475" y="53975"/>
                    </a:cubicBezTo>
                    <a:cubicBezTo>
                      <a:pt x="168275" y="35322"/>
                      <a:pt x="305594" y="119062"/>
                      <a:pt x="319881" y="161131"/>
                    </a:cubicBezTo>
                    <a:cubicBezTo>
                      <a:pt x="334168" y="203200"/>
                      <a:pt x="225822" y="313135"/>
                      <a:pt x="203200" y="306388"/>
                    </a:cubicBezTo>
                    <a:cubicBezTo>
                      <a:pt x="180578" y="299641"/>
                      <a:pt x="155178" y="167878"/>
                      <a:pt x="184150" y="120650"/>
                    </a:cubicBezTo>
                    <a:cubicBezTo>
                      <a:pt x="213122" y="73422"/>
                      <a:pt x="328612" y="0"/>
                      <a:pt x="377031" y="23019"/>
                    </a:cubicBezTo>
                    <a:cubicBezTo>
                      <a:pt x="425450" y="46038"/>
                      <a:pt x="492522" y="161132"/>
                      <a:pt x="474663" y="258763"/>
                    </a:cubicBezTo>
                    <a:cubicBezTo>
                      <a:pt x="456804" y="356394"/>
                      <a:pt x="306784" y="505222"/>
                      <a:pt x="269875" y="608806"/>
                    </a:cubicBezTo>
                    <a:cubicBezTo>
                      <a:pt x="232966" y="712390"/>
                      <a:pt x="258763" y="881460"/>
                      <a:pt x="248444" y="880269"/>
                    </a:cubicBez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 bwMode="gray">
              <a:xfrm rot="10800000" flipV="1">
                <a:off x="3130251" y="3014791"/>
                <a:ext cx="143673" cy="651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gray">
              <a:xfrm rot="16200000" flipV="1">
                <a:off x="3267839" y="2368849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gray">
              <a:xfrm rot="10800000">
                <a:off x="3090931" y="2694261"/>
                <a:ext cx="213475" cy="71741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gray">
              <a:xfrm rot="16200000" flipV="1">
                <a:off x="3612322" y="2325658"/>
                <a:ext cx="189834" cy="2352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gray">
              <a:xfrm rot="5400000">
                <a:off x="3997289" y="2391260"/>
                <a:ext cx="142876" cy="142876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 bwMode="gray">
              <a:xfrm>
                <a:off x="4116083" y="2943769"/>
                <a:ext cx="203491" cy="7246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gray">
              <a:xfrm flipV="1">
                <a:off x="4092992" y="2696399"/>
                <a:ext cx="236043" cy="30753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Donut 15"/>
            <p:cNvSpPr/>
            <p:nvPr/>
          </p:nvSpPr>
          <p:spPr bwMode="gray">
            <a:xfrm>
              <a:off x="5072066" y="3063147"/>
              <a:ext cx="1244108" cy="1265102"/>
            </a:xfrm>
            <a:prstGeom prst="donut">
              <a:avLst>
                <a:gd name="adj" fmla="val 12913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24" name="Oval 6"/>
            <p:cNvSpPr/>
            <p:nvPr/>
          </p:nvSpPr>
          <p:spPr bwMode="gray">
            <a:xfrm>
              <a:off x="1428720" y="2162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5" name="Chord 24"/>
            <p:cNvSpPr/>
            <p:nvPr/>
          </p:nvSpPr>
          <p:spPr bwMode="gray">
            <a:xfrm>
              <a:off x="2285984" y="1552421"/>
              <a:ext cx="1733536" cy="1939353"/>
            </a:xfrm>
            <a:prstGeom prst="chord">
              <a:avLst>
                <a:gd name="adj1" fmla="val 8622354"/>
                <a:gd name="adj2" fmla="val 2119521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6" name="Oval 25"/>
            <p:cNvSpPr/>
            <p:nvPr/>
          </p:nvSpPr>
          <p:spPr bwMode="gray">
            <a:xfrm>
              <a:off x="2343120" y="38384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7" name="Oval 26"/>
            <p:cNvSpPr/>
            <p:nvPr/>
          </p:nvSpPr>
          <p:spPr bwMode="gray">
            <a:xfrm>
              <a:off x="2114520" y="1704822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8" name="Oval 27"/>
            <p:cNvSpPr/>
            <p:nvPr/>
          </p:nvSpPr>
          <p:spPr bwMode="gray">
            <a:xfrm>
              <a:off x="7905720" y="1781022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9" name="Oval 28"/>
            <p:cNvSpPr/>
            <p:nvPr/>
          </p:nvSpPr>
          <p:spPr bwMode="gray">
            <a:xfrm>
              <a:off x="6686520" y="2771622"/>
              <a:ext cx="6858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0" name="Donut 29"/>
            <p:cNvSpPr/>
            <p:nvPr/>
          </p:nvSpPr>
          <p:spPr bwMode="gray">
            <a:xfrm>
              <a:off x="285720" y="2390622"/>
              <a:ext cx="2438400" cy="2479548"/>
            </a:xfrm>
            <a:prstGeom prst="donut">
              <a:avLst>
                <a:gd name="adj" fmla="val 9682"/>
              </a:avLst>
            </a:prstGeom>
            <a:noFill/>
            <a:ln w="762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1" name="Oval 30"/>
            <p:cNvSpPr/>
            <p:nvPr/>
          </p:nvSpPr>
          <p:spPr bwMode="gray">
            <a:xfrm>
              <a:off x="3028920" y="2085822"/>
              <a:ext cx="2590800" cy="2590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2" name="Oval 31"/>
            <p:cNvSpPr/>
            <p:nvPr/>
          </p:nvSpPr>
          <p:spPr bwMode="gray">
            <a:xfrm>
              <a:off x="5185317" y="2009621"/>
              <a:ext cx="1729803" cy="1777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3" name="Oval 32"/>
            <p:cNvSpPr/>
            <p:nvPr/>
          </p:nvSpPr>
          <p:spPr bwMode="gray">
            <a:xfrm>
              <a:off x="6229320" y="3228822"/>
              <a:ext cx="838200" cy="838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4" name="Oval 33"/>
            <p:cNvSpPr/>
            <p:nvPr/>
          </p:nvSpPr>
          <p:spPr bwMode="gray">
            <a:xfrm>
              <a:off x="7143720" y="23144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5" name="Oval 34"/>
            <p:cNvSpPr/>
            <p:nvPr/>
          </p:nvSpPr>
          <p:spPr bwMode="gray">
            <a:xfrm>
              <a:off x="438120" y="1781022"/>
              <a:ext cx="1295400" cy="1295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6" name="Oval 35"/>
            <p:cNvSpPr/>
            <p:nvPr/>
          </p:nvSpPr>
          <p:spPr bwMode="gray">
            <a:xfrm>
              <a:off x="590520" y="2771614"/>
              <a:ext cx="838208" cy="8382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7" name="Donut 36"/>
            <p:cNvSpPr/>
            <p:nvPr/>
          </p:nvSpPr>
          <p:spPr bwMode="gray">
            <a:xfrm>
              <a:off x="6215074" y="1920139"/>
              <a:ext cx="768286" cy="801957"/>
            </a:xfrm>
            <a:prstGeom prst="donut">
              <a:avLst>
                <a:gd name="adj" fmla="val 10752"/>
              </a:avLst>
            </a:prstGeom>
            <a:noFill/>
            <a:ln w="381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2038320" y="2847822"/>
              <a:ext cx="12192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1047720" y="2924022"/>
              <a:ext cx="1143000" cy="1143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6991320" y="3000222"/>
              <a:ext cx="1143000" cy="1219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gray">
            <a:xfrm>
              <a:off x="4927570" y="2600172"/>
              <a:ext cx="260350" cy="214313"/>
            </a:xfrm>
            <a:custGeom>
              <a:avLst/>
              <a:gdLst/>
              <a:ahLst/>
              <a:cxnLst>
                <a:cxn ang="0">
                  <a:pos x="164" y="72"/>
                </a:cxn>
                <a:cxn ang="0">
                  <a:pos x="161" y="58"/>
                </a:cxn>
                <a:cxn ang="0">
                  <a:pos x="156" y="44"/>
                </a:cxn>
                <a:cxn ang="0">
                  <a:pos x="148" y="32"/>
                </a:cxn>
                <a:cxn ang="0">
                  <a:pos x="138" y="20"/>
                </a:cxn>
                <a:cxn ang="0">
                  <a:pos x="123" y="12"/>
                </a:cxn>
                <a:cxn ang="0">
                  <a:pos x="108" y="6"/>
                </a:cxn>
                <a:cxn ang="0">
                  <a:pos x="91" y="2"/>
                </a:cxn>
                <a:cxn ang="0">
                  <a:pos x="73" y="0"/>
                </a:cxn>
                <a:cxn ang="0">
                  <a:pos x="50" y="2"/>
                </a:cxn>
                <a:cxn ang="0">
                  <a:pos x="30" y="8"/>
                </a:cxn>
                <a:cxn ang="0">
                  <a:pos x="13" y="18"/>
                </a:cxn>
                <a:cxn ang="0">
                  <a:pos x="0" y="30"/>
                </a:cxn>
                <a:cxn ang="0">
                  <a:pos x="10" y="26"/>
                </a:cxn>
                <a:cxn ang="0">
                  <a:pos x="20" y="24"/>
                </a:cxn>
                <a:cxn ang="0">
                  <a:pos x="33" y="22"/>
                </a:cxn>
                <a:cxn ang="0">
                  <a:pos x="43" y="22"/>
                </a:cxn>
                <a:cxn ang="0">
                  <a:pos x="60" y="24"/>
                </a:cxn>
                <a:cxn ang="0">
                  <a:pos x="78" y="28"/>
                </a:cxn>
                <a:cxn ang="0">
                  <a:pos x="93" y="34"/>
                </a:cxn>
                <a:cxn ang="0">
                  <a:pos x="108" y="42"/>
                </a:cxn>
                <a:cxn ang="0">
                  <a:pos x="118" y="54"/>
                </a:cxn>
                <a:cxn ang="0">
                  <a:pos x="126" y="66"/>
                </a:cxn>
                <a:cxn ang="0">
                  <a:pos x="131" y="79"/>
                </a:cxn>
                <a:cxn ang="0">
                  <a:pos x="133" y="93"/>
                </a:cxn>
                <a:cxn ang="0">
                  <a:pos x="131" y="105"/>
                </a:cxn>
                <a:cxn ang="0">
                  <a:pos x="128" y="115"/>
                </a:cxn>
                <a:cxn ang="0">
                  <a:pos x="123" y="125"/>
                </a:cxn>
                <a:cxn ang="0">
                  <a:pos x="116" y="135"/>
                </a:cxn>
                <a:cxn ang="0">
                  <a:pos x="136" y="123"/>
                </a:cxn>
                <a:cxn ang="0">
                  <a:pos x="151" y="109"/>
                </a:cxn>
                <a:cxn ang="0">
                  <a:pos x="161" y="91"/>
                </a:cxn>
                <a:cxn ang="0">
                  <a:pos x="164" y="72"/>
                </a:cxn>
              </a:cxnLst>
              <a:rect l="0" t="0" r="r" b="b"/>
              <a:pathLst>
                <a:path w="164" h="135">
                  <a:moveTo>
                    <a:pt x="164" y="72"/>
                  </a:moveTo>
                  <a:lnTo>
                    <a:pt x="161" y="58"/>
                  </a:lnTo>
                  <a:lnTo>
                    <a:pt x="156" y="44"/>
                  </a:lnTo>
                  <a:lnTo>
                    <a:pt x="148" y="32"/>
                  </a:lnTo>
                  <a:lnTo>
                    <a:pt x="138" y="20"/>
                  </a:lnTo>
                  <a:lnTo>
                    <a:pt x="123" y="12"/>
                  </a:lnTo>
                  <a:lnTo>
                    <a:pt x="108" y="6"/>
                  </a:lnTo>
                  <a:lnTo>
                    <a:pt x="91" y="2"/>
                  </a:lnTo>
                  <a:lnTo>
                    <a:pt x="73" y="0"/>
                  </a:lnTo>
                  <a:lnTo>
                    <a:pt x="50" y="2"/>
                  </a:lnTo>
                  <a:lnTo>
                    <a:pt x="30" y="8"/>
                  </a:lnTo>
                  <a:lnTo>
                    <a:pt x="13" y="18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20" y="24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60" y="24"/>
                  </a:lnTo>
                  <a:lnTo>
                    <a:pt x="78" y="28"/>
                  </a:lnTo>
                  <a:lnTo>
                    <a:pt x="93" y="34"/>
                  </a:lnTo>
                  <a:lnTo>
                    <a:pt x="108" y="42"/>
                  </a:lnTo>
                  <a:lnTo>
                    <a:pt x="118" y="54"/>
                  </a:lnTo>
                  <a:lnTo>
                    <a:pt x="126" y="66"/>
                  </a:lnTo>
                  <a:lnTo>
                    <a:pt x="131" y="79"/>
                  </a:lnTo>
                  <a:lnTo>
                    <a:pt x="133" y="93"/>
                  </a:lnTo>
                  <a:lnTo>
                    <a:pt x="131" y="105"/>
                  </a:lnTo>
                  <a:lnTo>
                    <a:pt x="128" y="115"/>
                  </a:lnTo>
                  <a:lnTo>
                    <a:pt x="123" y="125"/>
                  </a:lnTo>
                  <a:lnTo>
                    <a:pt x="116" y="135"/>
                  </a:lnTo>
                  <a:lnTo>
                    <a:pt x="136" y="123"/>
                  </a:lnTo>
                  <a:lnTo>
                    <a:pt x="151" y="109"/>
                  </a:lnTo>
                  <a:lnTo>
                    <a:pt x="161" y="91"/>
                  </a:lnTo>
                  <a:lnTo>
                    <a:pt x="164" y="7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2" name="Oval 41"/>
            <p:cNvSpPr/>
            <p:nvPr/>
          </p:nvSpPr>
          <p:spPr bwMode="gray">
            <a:xfrm>
              <a:off x="5391120" y="3305022"/>
              <a:ext cx="647730" cy="7286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3" name="Oval 41"/>
            <p:cNvSpPr/>
            <p:nvPr/>
          </p:nvSpPr>
          <p:spPr bwMode="gray">
            <a:xfrm>
              <a:off x="548117" y="1714650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4" name="Oval 42"/>
            <p:cNvSpPr/>
            <p:nvPr/>
          </p:nvSpPr>
          <p:spPr bwMode="gray">
            <a:xfrm>
              <a:off x="7918080" y="3939727"/>
              <a:ext cx="228600" cy="228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grpSp>
          <p:nvGrpSpPr>
            <p:cNvPr id="45" name="Group 189"/>
            <p:cNvGrpSpPr/>
            <p:nvPr/>
          </p:nvGrpSpPr>
          <p:grpSpPr bwMode="gray">
            <a:xfrm rot="21443857">
              <a:off x="8156683" y="3290239"/>
              <a:ext cx="575929" cy="576123"/>
              <a:chOff x="3500430" y="1714488"/>
              <a:chExt cx="2357454" cy="2358248"/>
            </a:xfrm>
            <a:solidFill>
              <a:schemeClr val="tx2"/>
            </a:solidFill>
            <a:effectLst/>
          </p:grpSpPr>
          <p:sp>
            <p:nvSpPr>
              <p:cNvPr id="56" name="Oval 55"/>
              <p:cNvSpPr/>
              <p:nvPr/>
            </p:nvSpPr>
            <p:spPr bwMode="gray">
              <a:xfrm>
                <a:off x="3500430" y="1714488"/>
                <a:ext cx="2357454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gray">
              <a:xfrm>
                <a:off x="4071934" y="1714488"/>
                <a:ext cx="1214446" cy="235745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cxnSp>
            <p:nvCxnSpPr>
              <p:cNvPr id="58" name="Straight Connector 57"/>
              <p:cNvCxnSpPr>
                <a:stCxn id="57" idx="0"/>
                <a:endCxn id="57" idx="4"/>
              </p:cNvCxnSpPr>
              <p:nvPr/>
            </p:nvCxnSpPr>
            <p:spPr bwMode="gray">
              <a:xfrm rot="162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6" idx="2"/>
                <a:endCxn id="56" idx="6"/>
              </p:cNvCxnSpPr>
              <p:nvPr/>
            </p:nvCxnSpPr>
            <p:spPr bwMode="gray">
              <a:xfrm rot="10800000" flipH="1">
                <a:off x="3500430" y="2893215"/>
                <a:ext cx="2357454" cy="1588"/>
              </a:xfrm>
              <a:prstGeom prst="line">
                <a:avLst/>
              </a:pr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 bwMode="gray">
              <a:xfrm>
                <a:off x="3790276" y="3436537"/>
                <a:ext cx="1736318" cy="261258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gray">
              <a:xfrm flipV="1">
                <a:off x="3791004" y="2085373"/>
                <a:ext cx="1736318" cy="296085"/>
              </a:xfrm>
              <a:custGeom>
                <a:avLst/>
                <a:gdLst>
                  <a:gd name="connsiteX0" fmla="*/ 0 w 1758461"/>
                  <a:gd name="connsiteY0" fmla="*/ 170821 h 231111"/>
                  <a:gd name="connsiteX1" fmla="*/ 914400 w 1758461"/>
                  <a:gd name="connsiteY1" fmla="*/ 10048 h 231111"/>
                  <a:gd name="connsiteX2" fmla="*/ 1758461 w 1758461"/>
                  <a:gd name="connsiteY2" fmla="*/ 231111 h 231111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07847 h 223706"/>
                  <a:gd name="connsiteX1" fmla="*/ 892257 w 1736318"/>
                  <a:gd name="connsiteY1" fmla="*/ 2643 h 223706"/>
                  <a:gd name="connsiteX2" fmla="*/ 1736318 w 1736318"/>
                  <a:gd name="connsiteY2" fmla="*/ 223706 h 223706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28413 h 244272"/>
                  <a:gd name="connsiteX1" fmla="*/ 857564 w 1736318"/>
                  <a:gd name="connsiteY1" fmla="*/ 2643 h 244272"/>
                  <a:gd name="connsiteX2" fmla="*/ 1736318 w 1736318"/>
                  <a:gd name="connsiteY2" fmla="*/ 244272 h 244272"/>
                  <a:gd name="connsiteX0" fmla="*/ 0 w 1736318"/>
                  <a:gd name="connsiteY0" fmla="*/ 213602 h 229461"/>
                  <a:gd name="connsiteX1" fmla="*/ 894309 w 1736318"/>
                  <a:gd name="connsiteY1" fmla="*/ 2643 h 229461"/>
                  <a:gd name="connsiteX2" fmla="*/ 1736318 w 1736318"/>
                  <a:gd name="connsiteY2" fmla="*/ 229461 h 22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318" h="229461">
                    <a:moveTo>
                      <a:pt x="0" y="213602"/>
                    </a:moveTo>
                    <a:cubicBezTo>
                      <a:pt x="272756" y="93577"/>
                      <a:pt x="604923" y="0"/>
                      <a:pt x="894309" y="2643"/>
                    </a:cubicBezTo>
                    <a:cubicBezTo>
                      <a:pt x="1183695" y="5286"/>
                      <a:pt x="1495313" y="122101"/>
                      <a:pt x="1736318" y="229461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sp>
          <p:nvSpPr>
            <p:cNvPr id="46" name="Oval 38"/>
            <p:cNvSpPr/>
            <p:nvPr/>
          </p:nvSpPr>
          <p:spPr bwMode="gray">
            <a:xfrm>
              <a:off x="6715140" y="2491643"/>
              <a:ext cx="609600" cy="685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7" name="Freeform 102"/>
            <p:cNvSpPr>
              <a:spLocks/>
            </p:cNvSpPr>
            <p:nvPr/>
          </p:nvSpPr>
          <p:spPr bwMode="gray">
            <a:xfrm>
              <a:off x="3071802" y="991445"/>
              <a:ext cx="914737" cy="757555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맑은 고딕" panose="020B0503020000020004" pitchFamily="50" charset="-127"/>
              </a:endParaRPr>
            </a:p>
          </p:txBody>
        </p:sp>
        <p:grpSp>
          <p:nvGrpSpPr>
            <p:cNvPr id="48" name="Group 196"/>
            <p:cNvGrpSpPr/>
            <p:nvPr/>
          </p:nvGrpSpPr>
          <p:grpSpPr bwMode="gray">
            <a:xfrm>
              <a:off x="6635727" y="4002103"/>
              <a:ext cx="886799" cy="632678"/>
              <a:chOff x="849116" y="1364258"/>
              <a:chExt cx="5156249" cy="3678677"/>
            </a:xfrm>
            <a:solidFill>
              <a:schemeClr val="tx2"/>
            </a:solidFill>
            <a:effectLst/>
          </p:grpSpPr>
          <p:sp>
            <p:nvSpPr>
              <p:cNvPr id="52" name="Freeform 5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gray">
              <a:xfrm rot="16950252">
                <a:off x="1458422" y="754952"/>
                <a:ext cx="1568382" cy="2786994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700345"/>
                  <a:gd name="connsiteY0" fmla="*/ 2874598 h 2874598"/>
                  <a:gd name="connsiteX1" fmla="*/ 1033070 w 1700345"/>
                  <a:gd name="connsiteY1" fmla="*/ 1350117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  <a:gd name="connsiteX0" fmla="*/ 0 w 1700345"/>
                  <a:gd name="connsiteY0" fmla="*/ 2874598 h 2874598"/>
                  <a:gd name="connsiteX1" fmla="*/ 723847 w 1700345"/>
                  <a:gd name="connsiteY1" fmla="*/ 1431590 h 2874598"/>
                  <a:gd name="connsiteX2" fmla="*/ 870377 w 1700345"/>
                  <a:gd name="connsiteY2" fmla="*/ 312162 h 2874598"/>
                  <a:gd name="connsiteX3" fmla="*/ 1700345 w 1700345"/>
                  <a:gd name="connsiteY3" fmla="*/ 0 h 287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345" h="2874598">
                    <a:moveTo>
                      <a:pt x="0" y="2874598"/>
                    </a:moveTo>
                    <a:cubicBezTo>
                      <a:pt x="35169" y="2603292"/>
                      <a:pt x="578784" y="1858663"/>
                      <a:pt x="723847" y="1431590"/>
                    </a:cubicBezTo>
                    <a:cubicBezTo>
                      <a:pt x="868910" y="1004517"/>
                      <a:pt x="756496" y="447815"/>
                      <a:pt x="870377" y="312162"/>
                    </a:cubicBezTo>
                    <a:cubicBezTo>
                      <a:pt x="1147033" y="208108"/>
                      <a:pt x="1620139" y="512318"/>
                      <a:pt x="170034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49" name="Group 93"/>
            <p:cNvGrpSpPr/>
            <p:nvPr/>
          </p:nvGrpSpPr>
          <p:grpSpPr bwMode="gray">
            <a:xfrm>
              <a:off x="7178127" y="1745054"/>
              <a:ext cx="945549" cy="721910"/>
              <a:chOff x="7178127" y="1745054"/>
              <a:chExt cx="945549" cy="721910"/>
            </a:xfrm>
          </p:grpSpPr>
          <p:sp>
            <p:nvSpPr>
              <p:cNvPr id="50" name="Freeform 42"/>
              <p:cNvSpPr/>
              <p:nvPr/>
            </p:nvSpPr>
            <p:spPr bwMode="gray">
              <a:xfrm rot="19892593">
                <a:off x="7202962" y="1745054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gray">
              <a:xfrm rot="19892593">
                <a:off x="7178127" y="1770853"/>
                <a:ext cx="945549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028700" y="3621025"/>
            <a:ext cx="11658600" cy="2205038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2167128" y="8805672"/>
            <a:ext cx="9601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8"/>
          <p:cNvGrpSpPr/>
          <p:nvPr/>
        </p:nvGrpSpPr>
        <p:grpSpPr bwMode="invGray">
          <a:xfrm rot="1221911">
            <a:off x="238749" y="7432860"/>
            <a:ext cx="1123017" cy="1573827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9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0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1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2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cxnSp>
          <p:nvCxnSpPr>
            <p:cNvPr id="13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06"/>
          <p:cNvGrpSpPr/>
          <p:nvPr/>
        </p:nvGrpSpPr>
        <p:grpSpPr bwMode="invGray">
          <a:xfrm rot="314262">
            <a:off x="804646" y="3027728"/>
            <a:ext cx="655688" cy="1226091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2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23" name="Group 250"/>
          <p:cNvGrpSpPr/>
          <p:nvPr/>
        </p:nvGrpSpPr>
        <p:grpSpPr bwMode="invGray">
          <a:xfrm rot="2127411">
            <a:off x="11894380" y="7822426"/>
            <a:ext cx="1318742" cy="1029110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5" name="Freeform 7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invGray">
          <a:xfrm flipH="1">
            <a:off x="4071918" y="8036740"/>
            <a:ext cx="1821669" cy="1136333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27" name="Group 98"/>
          <p:cNvGrpSpPr/>
          <p:nvPr/>
        </p:nvGrpSpPr>
        <p:grpSpPr bwMode="invGray">
          <a:xfrm rot="2704937">
            <a:off x="12195382" y="4451420"/>
            <a:ext cx="782507" cy="1096626"/>
            <a:chOff x="3090931" y="2231917"/>
            <a:chExt cx="1238104" cy="1735114"/>
          </a:xfrm>
          <a:effectLst/>
        </p:grpSpPr>
        <p:sp>
          <p:nvSpPr>
            <p:cNvPr id="28" name="Freeform 83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9" name="Freeform 84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0" name="Freeform 85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1" name="Freeform 86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2" name="Freeform 87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cxnSp>
          <p:nvCxnSpPr>
            <p:cNvPr id="33" name="Straight Connector 88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9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90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1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92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93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94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289"/>
          <p:cNvGrpSpPr/>
          <p:nvPr/>
        </p:nvGrpSpPr>
        <p:grpSpPr bwMode="invGray">
          <a:xfrm rot="19651015" flipH="1">
            <a:off x="2089862" y="5505155"/>
            <a:ext cx="1226609" cy="957212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1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2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43" name="Group 98"/>
          <p:cNvGrpSpPr/>
          <p:nvPr/>
        </p:nvGrpSpPr>
        <p:grpSpPr bwMode="gray">
          <a:xfrm rot="21125883">
            <a:off x="5000840" y="2191686"/>
            <a:ext cx="782507" cy="1096626"/>
            <a:chOff x="3090931" y="2231917"/>
            <a:chExt cx="1238104" cy="1735114"/>
          </a:xfrm>
          <a:effectLst/>
        </p:grpSpPr>
        <p:sp>
          <p:nvSpPr>
            <p:cNvPr id="44" name="Freeform 99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5" name="Freeform 100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6" name="Freeform 101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7" name="Freeform 102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8" name="Freeform 103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cxnSp>
          <p:nvCxnSpPr>
            <p:cNvPr id="49" name="Straight Connector 104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05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06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7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108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09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110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eeform 102"/>
          <p:cNvSpPr>
            <a:spLocks/>
          </p:cNvSpPr>
          <p:nvPr/>
        </p:nvSpPr>
        <p:spPr bwMode="invGray">
          <a:xfrm>
            <a:off x="9215455" y="3000361"/>
            <a:ext cx="1372106" cy="1136333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맑은 고딕" panose="020B0503020000020004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1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0" y="0"/>
            <a:ext cx="13716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2" name="Group 32"/>
          <p:cNvGrpSpPr/>
          <p:nvPr/>
        </p:nvGrpSpPr>
        <p:grpSpPr bwMode="gray">
          <a:xfrm>
            <a:off x="657225" y="4690872"/>
            <a:ext cx="826044" cy="916314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9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1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2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6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8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23" name="Group 41"/>
          <p:cNvGrpSpPr/>
          <p:nvPr/>
        </p:nvGrpSpPr>
        <p:grpSpPr bwMode="gray">
          <a:xfrm>
            <a:off x="12234672" y="4690872"/>
            <a:ext cx="826044" cy="916314"/>
            <a:chOff x="457200" y="859536"/>
            <a:chExt cx="550696" cy="610876"/>
          </a:xfrm>
        </p:grpSpPr>
        <p:grpSp>
          <p:nvGrpSpPr>
            <p:cNvPr id="27" name="Group 42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8" name="Oval 4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50" name="Rounded Rectangle 4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31" name="Group 43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5" name="Oval 4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7" name="Rounded Rectangle 4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7927848"/>
            <a:ext cx="11658600" cy="1289304"/>
          </a:xfrm>
        </p:spPr>
        <p:txBody>
          <a:bodyPr anchor="t"/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3" name="Group 98"/>
          <p:cNvGrpSpPr/>
          <p:nvPr/>
        </p:nvGrpSpPr>
        <p:grpSpPr bwMode="gray">
          <a:xfrm rot="1221911">
            <a:off x="7525377" y="5611190"/>
            <a:ext cx="1123017" cy="1573827"/>
            <a:chOff x="3090931" y="2231917"/>
            <a:chExt cx="1238104" cy="1735114"/>
          </a:xfrm>
          <a:effectLst/>
        </p:grpSpPr>
        <p:sp>
          <p:nvSpPr>
            <p:cNvPr id="8" name="Freeform 60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9" name="Freeform 61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0" name="Freeform 62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1" name="Freeform 63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2" name="Freeform 64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cxnSp>
          <p:nvCxnSpPr>
            <p:cNvPr id="13" name="Straight Connector 65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7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8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9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0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1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206"/>
          <p:cNvGrpSpPr/>
          <p:nvPr/>
        </p:nvGrpSpPr>
        <p:grpSpPr bwMode="gray">
          <a:xfrm rot="314262">
            <a:off x="2519156" y="3563513"/>
            <a:ext cx="655688" cy="1226091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1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2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35" name="Group 250"/>
          <p:cNvGrpSpPr/>
          <p:nvPr/>
        </p:nvGrpSpPr>
        <p:grpSpPr bwMode="gray">
          <a:xfrm rot="2127411">
            <a:off x="11894380" y="7822426"/>
            <a:ext cx="1318742" cy="1029110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4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5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sp>
        <p:nvSpPr>
          <p:cNvPr id="26" name="Freeform 102"/>
          <p:cNvSpPr>
            <a:spLocks/>
          </p:cNvSpPr>
          <p:nvPr/>
        </p:nvSpPr>
        <p:spPr bwMode="gray">
          <a:xfrm flipH="1">
            <a:off x="1607307" y="7393798"/>
            <a:ext cx="1821669" cy="1136333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42" name="Group 289"/>
          <p:cNvGrpSpPr/>
          <p:nvPr/>
        </p:nvGrpSpPr>
        <p:grpSpPr bwMode="gray">
          <a:xfrm rot="19651015" flipH="1">
            <a:off x="1446922" y="254500"/>
            <a:ext cx="1226609" cy="957212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8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9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sp>
        <p:nvSpPr>
          <p:cNvPr id="30" name="Freeform 102"/>
          <p:cNvSpPr>
            <a:spLocks/>
          </p:cNvSpPr>
          <p:nvPr/>
        </p:nvSpPr>
        <p:spPr bwMode="gray">
          <a:xfrm>
            <a:off x="10929967" y="214279"/>
            <a:ext cx="1372106" cy="1136333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맑은 고딕" panose="020B0503020000020004" pitchFamily="50" charset="-127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 bwMode="gray">
          <a:xfrm>
            <a:off x="685800" y="2633472"/>
            <a:ext cx="12344400" cy="1714500"/>
          </a:xfrm>
        </p:spPr>
        <p:txBody>
          <a:bodyPr>
            <a:normAutofit/>
          </a:bodyPr>
          <a:lstStyle>
            <a:lvl1pPr>
              <a:defRPr sz="66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grpSp>
        <p:nvGrpSpPr>
          <p:cNvPr id="43" name="Group 95"/>
          <p:cNvGrpSpPr/>
          <p:nvPr/>
        </p:nvGrpSpPr>
        <p:grpSpPr bwMode="gray">
          <a:xfrm rot="2633846">
            <a:off x="6679692" y="6624828"/>
            <a:ext cx="769238" cy="1324380"/>
            <a:chOff x="3426488" y="1748413"/>
            <a:chExt cx="1416817" cy="4137538"/>
          </a:xfrm>
          <a:solidFill>
            <a:schemeClr val="tx2"/>
          </a:solidFill>
          <a:effectLst/>
        </p:grpSpPr>
        <p:sp>
          <p:nvSpPr>
            <p:cNvPr id="53" name="Freeform 52"/>
            <p:cNvSpPr/>
            <p:nvPr/>
          </p:nvSpPr>
          <p:spPr bwMode="gray">
            <a:xfrm>
              <a:off x="4327187" y="2069960"/>
              <a:ext cx="516118" cy="2839624"/>
            </a:xfrm>
            <a:custGeom>
              <a:avLst/>
              <a:gdLst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472272 w 512465"/>
                <a:gd name="connsiteY2" fmla="*/ 2421653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68490 w 512465"/>
                <a:gd name="connsiteY2" fmla="*/ 2533276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225582 w 512465"/>
                <a:gd name="connsiteY2" fmla="*/ 246121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0725 w 512465"/>
                <a:gd name="connsiteY0" fmla="*/ 381838 h 2893926"/>
                <a:gd name="connsiteX1" fmla="*/ 0 w 512465"/>
                <a:gd name="connsiteY1" fmla="*/ 2893926 h 2893926"/>
                <a:gd name="connsiteX2" fmla="*/ 343388 w 512465"/>
                <a:gd name="connsiteY2" fmla="*/ 2519101 h 2893926"/>
                <a:gd name="connsiteX3" fmla="*/ 512465 w 512465"/>
                <a:gd name="connsiteY3" fmla="*/ 0 h 2893926"/>
                <a:gd name="connsiteX4" fmla="*/ 150725 w 512465"/>
                <a:gd name="connsiteY4" fmla="*/ 381838 h 2893926"/>
                <a:gd name="connsiteX0" fmla="*/ 154378 w 516118"/>
                <a:gd name="connsiteY0" fmla="*/ 381838 h 2874074"/>
                <a:gd name="connsiteX1" fmla="*/ 0 w 516118"/>
                <a:gd name="connsiteY1" fmla="*/ 2874074 h 2874074"/>
                <a:gd name="connsiteX2" fmla="*/ 347041 w 516118"/>
                <a:gd name="connsiteY2" fmla="*/ 2519101 h 2874074"/>
                <a:gd name="connsiteX3" fmla="*/ 516118 w 516118"/>
                <a:gd name="connsiteY3" fmla="*/ 0 h 2874074"/>
                <a:gd name="connsiteX4" fmla="*/ 154378 w 516118"/>
                <a:gd name="connsiteY4" fmla="*/ 381838 h 287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118" h="2874074">
                  <a:moveTo>
                    <a:pt x="154378" y="381838"/>
                  </a:moveTo>
                  <a:lnTo>
                    <a:pt x="0" y="2874074"/>
                  </a:lnTo>
                  <a:lnTo>
                    <a:pt x="347041" y="2519101"/>
                  </a:lnTo>
                  <a:lnTo>
                    <a:pt x="516118" y="0"/>
                  </a:lnTo>
                  <a:lnTo>
                    <a:pt x="154378" y="381838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54" name="Freeform 53"/>
            <p:cNvSpPr/>
            <p:nvPr/>
          </p:nvSpPr>
          <p:spPr bwMode="gray">
            <a:xfrm>
              <a:off x="3436537" y="2110154"/>
              <a:ext cx="428258" cy="2805339"/>
            </a:xfrm>
            <a:custGeom>
              <a:avLst/>
              <a:gdLst>
                <a:gd name="connsiteX0" fmla="*/ 0 w 422031"/>
                <a:gd name="connsiteY0" fmla="*/ 0 h 2793442"/>
                <a:gd name="connsiteX1" fmla="*/ 180871 w 422031"/>
                <a:gd name="connsiteY1" fmla="*/ 2411604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2031"/>
                <a:gd name="connsiteY0" fmla="*/ 0 h 2793442"/>
                <a:gd name="connsiteX1" fmla="*/ 180871 w 422031"/>
                <a:gd name="connsiteY1" fmla="*/ 2483018 h 2793442"/>
                <a:gd name="connsiteX2" fmla="*/ 422031 w 422031"/>
                <a:gd name="connsiteY2" fmla="*/ 2793442 h 2793442"/>
                <a:gd name="connsiteX3" fmla="*/ 301451 w 422031"/>
                <a:gd name="connsiteY3" fmla="*/ 341644 h 2793442"/>
                <a:gd name="connsiteX4" fmla="*/ 0 w 422031"/>
                <a:gd name="connsiteY4" fmla="*/ 0 h 2793442"/>
                <a:gd name="connsiteX0" fmla="*/ 0 w 423964"/>
                <a:gd name="connsiteY0" fmla="*/ 0 h 2798077"/>
                <a:gd name="connsiteX1" fmla="*/ 180871 w 423964"/>
                <a:gd name="connsiteY1" fmla="*/ 2483018 h 2798077"/>
                <a:gd name="connsiteX2" fmla="*/ 423964 w 423964"/>
                <a:gd name="connsiteY2" fmla="*/ 2798077 h 2798077"/>
                <a:gd name="connsiteX3" fmla="*/ 301451 w 423964"/>
                <a:gd name="connsiteY3" fmla="*/ 341644 h 2798077"/>
                <a:gd name="connsiteX4" fmla="*/ 0 w 423964"/>
                <a:gd name="connsiteY4" fmla="*/ 0 h 2798077"/>
                <a:gd name="connsiteX0" fmla="*/ 0 w 433937"/>
                <a:gd name="connsiteY0" fmla="*/ 0 h 2807630"/>
                <a:gd name="connsiteX1" fmla="*/ 180871 w 433937"/>
                <a:gd name="connsiteY1" fmla="*/ 2483018 h 2807630"/>
                <a:gd name="connsiteX2" fmla="*/ 433937 w 433937"/>
                <a:gd name="connsiteY2" fmla="*/ 2807630 h 2807630"/>
                <a:gd name="connsiteX3" fmla="*/ 301451 w 433937"/>
                <a:gd name="connsiteY3" fmla="*/ 341644 h 2807630"/>
                <a:gd name="connsiteX4" fmla="*/ 0 w 433937"/>
                <a:gd name="connsiteY4" fmla="*/ 0 h 2807630"/>
                <a:gd name="connsiteX0" fmla="*/ 0 w 428258"/>
                <a:gd name="connsiteY0" fmla="*/ 0 h 2784474"/>
                <a:gd name="connsiteX1" fmla="*/ 180871 w 428258"/>
                <a:gd name="connsiteY1" fmla="*/ 2483018 h 2784474"/>
                <a:gd name="connsiteX2" fmla="*/ 428258 w 428258"/>
                <a:gd name="connsiteY2" fmla="*/ 2784474 h 2784474"/>
                <a:gd name="connsiteX3" fmla="*/ 301451 w 428258"/>
                <a:gd name="connsiteY3" fmla="*/ 341644 h 2784474"/>
                <a:gd name="connsiteX4" fmla="*/ 0 w 428258"/>
                <a:gd name="connsiteY4" fmla="*/ 0 h 278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258" h="2784474">
                  <a:moveTo>
                    <a:pt x="0" y="0"/>
                  </a:moveTo>
                  <a:lnTo>
                    <a:pt x="180871" y="2483018"/>
                  </a:lnTo>
                  <a:lnTo>
                    <a:pt x="428258" y="2784474"/>
                  </a:lnTo>
                  <a:lnTo>
                    <a:pt x="301451" y="341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55" name="Freeform 54"/>
            <p:cNvSpPr/>
            <p:nvPr/>
          </p:nvSpPr>
          <p:spPr bwMode="gray">
            <a:xfrm>
              <a:off x="3426488" y="1748413"/>
              <a:ext cx="1416817" cy="723482"/>
            </a:xfrm>
            <a:custGeom>
              <a:avLst/>
              <a:gdLst>
                <a:gd name="connsiteX0" fmla="*/ 351692 w 1416817"/>
                <a:gd name="connsiteY0" fmla="*/ 0 h 723482"/>
                <a:gd name="connsiteX1" fmla="*/ 994787 w 1416817"/>
                <a:gd name="connsiteY1" fmla="*/ 0 h 723482"/>
                <a:gd name="connsiteX2" fmla="*/ 1416817 w 1416817"/>
                <a:gd name="connsiteY2" fmla="*/ 331596 h 723482"/>
                <a:gd name="connsiteX3" fmla="*/ 1045028 w 1416817"/>
                <a:gd name="connsiteY3" fmla="*/ 723482 h 723482"/>
                <a:gd name="connsiteX4" fmla="*/ 321547 w 1416817"/>
                <a:gd name="connsiteY4" fmla="*/ 723482 h 723482"/>
                <a:gd name="connsiteX5" fmla="*/ 0 w 1416817"/>
                <a:gd name="connsiteY5" fmla="*/ 361741 h 723482"/>
                <a:gd name="connsiteX6" fmla="*/ 351692 w 1416817"/>
                <a:gd name="connsiteY6" fmla="*/ 0 h 72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6817" h="723482">
                  <a:moveTo>
                    <a:pt x="351692" y="0"/>
                  </a:moveTo>
                  <a:lnTo>
                    <a:pt x="994787" y="0"/>
                  </a:lnTo>
                  <a:lnTo>
                    <a:pt x="1416817" y="331596"/>
                  </a:lnTo>
                  <a:lnTo>
                    <a:pt x="1045028" y="723482"/>
                  </a:lnTo>
                  <a:lnTo>
                    <a:pt x="321547" y="723482"/>
                  </a:lnTo>
                  <a:lnTo>
                    <a:pt x="0" y="361741"/>
                  </a:lnTo>
                  <a:lnTo>
                    <a:pt x="351692" y="0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56" name="Freeform 55"/>
            <p:cNvSpPr/>
            <p:nvPr/>
          </p:nvSpPr>
          <p:spPr bwMode="gray">
            <a:xfrm>
              <a:off x="3748035" y="2461846"/>
              <a:ext cx="723481" cy="2447972"/>
            </a:xfrm>
            <a:custGeom>
              <a:avLst/>
              <a:gdLst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2756 w 723481"/>
                <a:gd name="connsiteY2" fmla="*/ 2471895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71895"/>
                <a:gd name="connsiteX1" fmla="*/ 120580 w 723481"/>
                <a:gd name="connsiteY1" fmla="*/ 2471895 h 2471895"/>
                <a:gd name="connsiteX2" fmla="*/ 574419 w 723481"/>
                <a:gd name="connsiteY2" fmla="*/ 2446964 h 2471895"/>
                <a:gd name="connsiteX3" fmla="*/ 723481 w 723481"/>
                <a:gd name="connsiteY3" fmla="*/ 0 h 2471895"/>
                <a:gd name="connsiteX4" fmla="*/ 0 w 723481"/>
                <a:gd name="connsiteY4" fmla="*/ 10049 h 2471895"/>
                <a:gd name="connsiteX0" fmla="*/ 0 w 723481"/>
                <a:gd name="connsiteY0" fmla="*/ 10049 h 2447972"/>
                <a:gd name="connsiteX1" fmla="*/ 120580 w 723481"/>
                <a:gd name="connsiteY1" fmla="*/ 2447972 h 2447972"/>
                <a:gd name="connsiteX2" fmla="*/ 574419 w 723481"/>
                <a:gd name="connsiteY2" fmla="*/ 2446964 h 2447972"/>
                <a:gd name="connsiteX3" fmla="*/ 723481 w 723481"/>
                <a:gd name="connsiteY3" fmla="*/ 0 h 2447972"/>
                <a:gd name="connsiteX4" fmla="*/ 0 w 723481"/>
                <a:gd name="connsiteY4" fmla="*/ 10049 h 244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481" h="2447972">
                  <a:moveTo>
                    <a:pt x="0" y="10049"/>
                  </a:moveTo>
                  <a:lnTo>
                    <a:pt x="120580" y="2447972"/>
                  </a:lnTo>
                  <a:lnTo>
                    <a:pt x="574419" y="2446964"/>
                  </a:lnTo>
                  <a:lnTo>
                    <a:pt x="723481" y="0"/>
                  </a:lnTo>
                  <a:lnTo>
                    <a:pt x="0" y="1004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57" name="Freeform 56"/>
            <p:cNvSpPr/>
            <p:nvPr/>
          </p:nvSpPr>
          <p:spPr bwMode="gray">
            <a:xfrm>
              <a:off x="3620218" y="4557694"/>
              <a:ext cx="1053591" cy="939666"/>
            </a:xfrm>
            <a:custGeom>
              <a:avLst/>
              <a:gdLst>
                <a:gd name="connsiteX0" fmla="*/ 0 w 1065125"/>
                <a:gd name="connsiteY0" fmla="*/ 40193 h 854110"/>
                <a:gd name="connsiteX1" fmla="*/ 180870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65125"/>
                <a:gd name="connsiteY0" fmla="*/ 40193 h 854110"/>
                <a:gd name="connsiteX1" fmla="*/ 252276 w 1065125"/>
                <a:gd name="connsiteY1" fmla="*/ 854110 h 854110"/>
                <a:gd name="connsiteX2" fmla="*/ 703385 w 1065125"/>
                <a:gd name="connsiteY2" fmla="*/ 854110 h 854110"/>
                <a:gd name="connsiteX3" fmla="*/ 1065125 w 1065125"/>
                <a:gd name="connsiteY3" fmla="*/ 0 h 854110"/>
                <a:gd name="connsiteX4" fmla="*/ 693336 w 1065125"/>
                <a:gd name="connsiteY4" fmla="*/ 371789 h 854110"/>
                <a:gd name="connsiteX5" fmla="*/ 211015 w 1065125"/>
                <a:gd name="connsiteY5" fmla="*/ 351692 h 854110"/>
                <a:gd name="connsiteX6" fmla="*/ 0 w 1065125"/>
                <a:gd name="connsiteY6" fmla="*/ 40193 h 854110"/>
                <a:gd name="connsiteX0" fmla="*/ 0 w 1039207"/>
                <a:gd name="connsiteY0" fmla="*/ 34885 h 848802"/>
                <a:gd name="connsiteX1" fmla="*/ 252276 w 1039207"/>
                <a:gd name="connsiteY1" fmla="*/ 848802 h 848802"/>
                <a:gd name="connsiteX2" fmla="*/ 703385 w 1039207"/>
                <a:gd name="connsiteY2" fmla="*/ 848802 h 848802"/>
                <a:gd name="connsiteX3" fmla="*/ 1039207 w 1039207"/>
                <a:gd name="connsiteY3" fmla="*/ 0 h 848802"/>
                <a:gd name="connsiteX4" fmla="*/ 693336 w 1039207"/>
                <a:gd name="connsiteY4" fmla="*/ 366481 h 848802"/>
                <a:gd name="connsiteX5" fmla="*/ 211015 w 1039207"/>
                <a:gd name="connsiteY5" fmla="*/ 346384 h 848802"/>
                <a:gd name="connsiteX6" fmla="*/ 0 w 1039207"/>
                <a:gd name="connsiteY6" fmla="*/ 34885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20644 w 1048836"/>
                <a:gd name="connsiteY5" fmla="*/ 346384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66481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848802"/>
                <a:gd name="connsiteX1" fmla="*/ 261905 w 1048836"/>
                <a:gd name="connsiteY1" fmla="*/ 848802 h 848802"/>
                <a:gd name="connsiteX2" fmla="*/ 713014 w 1048836"/>
                <a:gd name="connsiteY2" fmla="*/ 848802 h 848802"/>
                <a:gd name="connsiteX3" fmla="*/ 1048836 w 1048836"/>
                <a:gd name="connsiteY3" fmla="*/ 0 h 848802"/>
                <a:gd name="connsiteX4" fmla="*/ 702965 w 1048836"/>
                <a:gd name="connsiteY4" fmla="*/ 342557 h 848802"/>
                <a:gd name="connsiteX5" fmla="*/ 254540 w 1048836"/>
                <a:gd name="connsiteY5" fmla="*/ 345377 h 848802"/>
                <a:gd name="connsiteX6" fmla="*/ 0 w 1048836"/>
                <a:gd name="connsiteY6" fmla="*/ 50826 h 848802"/>
                <a:gd name="connsiteX0" fmla="*/ 0 w 1048836"/>
                <a:gd name="connsiteY0" fmla="*/ 50826 h 938903"/>
                <a:gd name="connsiteX1" fmla="*/ 261905 w 1048836"/>
                <a:gd name="connsiteY1" fmla="*/ 848802 h 938903"/>
                <a:gd name="connsiteX2" fmla="*/ 480860 w 1048836"/>
                <a:gd name="connsiteY2" fmla="*/ 938903 h 938903"/>
                <a:gd name="connsiteX3" fmla="*/ 713014 w 1048836"/>
                <a:gd name="connsiteY3" fmla="*/ 848802 h 938903"/>
                <a:gd name="connsiteX4" fmla="*/ 1048836 w 1048836"/>
                <a:gd name="connsiteY4" fmla="*/ 0 h 938903"/>
                <a:gd name="connsiteX5" fmla="*/ 702965 w 1048836"/>
                <a:gd name="connsiteY5" fmla="*/ 342557 h 938903"/>
                <a:gd name="connsiteX6" fmla="*/ 254540 w 1048836"/>
                <a:gd name="connsiteY6" fmla="*/ 345377 h 938903"/>
                <a:gd name="connsiteX7" fmla="*/ 0 w 1048836"/>
                <a:gd name="connsiteY7" fmla="*/ 50826 h 938903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713014 w 1048836"/>
                <a:gd name="connsiteY3" fmla="*/ 848802 h 930109"/>
                <a:gd name="connsiteX4" fmla="*/ 1048836 w 1048836"/>
                <a:gd name="connsiteY4" fmla="*/ 0 h 930109"/>
                <a:gd name="connsiteX5" fmla="*/ 702965 w 1048836"/>
                <a:gd name="connsiteY5" fmla="*/ 342557 h 930109"/>
                <a:gd name="connsiteX6" fmla="*/ 254540 w 1048836"/>
                <a:gd name="connsiteY6" fmla="*/ 345377 h 930109"/>
                <a:gd name="connsiteX7" fmla="*/ 0 w 1048836"/>
                <a:gd name="connsiteY7" fmla="*/ 50826 h 930109"/>
                <a:gd name="connsiteX0" fmla="*/ 0 w 1048836"/>
                <a:gd name="connsiteY0" fmla="*/ 50826 h 934962"/>
                <a:gd name="connsiteX1" fmla="*/ 261905 w 1048836"/>
                <a:gd name="connsiteY1" fmla="*/ 848802 h 934962"/>
                <a:gd name="connsiteX2" fmla="*/ 421820 w 1048836"/>
                <a:gd name="connsiteY2" fmla="*/ 930109 h 934962"/>
                <a:gd name="connsiteX3" fmla="*/ 545692 w 1048836"/>
                <a:gd name="connsiteY3" fmla="*/ 934962 h 934962"/>
                <a:gd name="connsiteX4" fmla="*/ 713014 w 1048836"/>
                <a:gd name="connsiteY4" fmla="*/ 848802 h 934962"/>
                <a:gd name="connsiteX5" fmla="*/ 1048836 w 1048836"/>
                <a:gd name="connsiteY5" fmla="*/ 0 h 934962"/>
                <a:gd name="connsiteX6" fmla="*/ 702965 w 1048836"/>
                <a:gd name="connsiteY6" fmla="*/ 342557 h 934962"/>
                <a:gd name="connsiteX7" fmla="*/ 254540 w 1048836"/>
                <a:gd name="connsiteY7" fmla="*/ 345377 h 934962"/>
                <a:gd name="connsiteX8" fmla="*/ 0 w 1048836"/>
                <a:gd name="connsiteY8" fmla="*/ 50826 h 934962"/>
                <a:gd name="connsiteX0" fmla="*/ 0 w 1048836"/>
                <a:gd name="connsiteY0" fmla="*/ 50826 h 937329"/>
                <a:gd name="connsiteX1" fmla="*/ 261905 w 1048836"/>
                <a:gd name="connsiteY1" fmla="*/ 848802 h 937329"/>
                <a:gd name="connsiteX2" fmla="*/ 421820 w 1048836"/>
                <a:gd name="connsiteY2" fmla="*/ 930109 h 937329"/>
                <a:gd name="connsiteX3" fmla="*/ 564745 w 1048836"/>
                <a:gd name="connsiteY3" fmla="*/ 937329 h 937329"/>
                <a:gd name="connsiteX4" fmla="*/ 713014 w 1048836"/>
                <a:gd name="connsiteY4" fmla="*/ 848802 h 937329"/>
                <a:gd name="connsiteX5" fmla="*/ 1048836 w 1048836"/>
                <a:gd name="connsiteY5" fmla="*/ 0 h 937329"/>
                <a:gd name="connsiteX6" fmla="*/ 702965 w 1048836"/>
                <a:gd name="connsiteY6" fmla="*/ 342557 h 937329"/>
                <a:gd name="connsiteX7" fmla="*/ 254540 w 1048836"/>
                <a:gd name="connsiteY7" fmla="*/ 345377 h 937329"/>
                <a:gd name="connsiteX8" fmla="*/ 0 w 1048836"/>
                <a:gd name="connsiteY8" fmla="*/ 50826 h 93732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54540 w 1048836"/>
                <a:gd name="connsiteY7" fmla="*/ 345377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42557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48836"/>
                <a:gd name="connsiteY0" fmla="*/ 50826 h 930109"/>
                <a:gd name="connsiteX1" fmla="*/ 261905 w 1048836"/>
                <a:gd name="connsiteY1" fmla="*/ 848802 h 930109"/>
                <a:gd name="connsiteX2" fmla="*/ 421820 w 1048836"/>
                <a:gd name="connsiteY2" fmla="*/ 930109 h 930109"/>
                <a:gd name="connsiteX3" fmla="*/ 564745 w 1048836"/>
                <a:gd name="connsiteY3" fmla="*/ 927804 h 930109"/>
                <a:gd name="connsiteX4" fmla="*/ 713014 w 1048836"/>
                <a:gd name="connsiteY4" fmla="*/ 848802 h 930109"/>
                <a:gd name="connsiteX5" fmla="*/ 1048836 w 1048836"/>
                <a:gd name="connsiteY5" fmla="*/ 0 h 930109"/>
                <a:gd name="connsiteX6" fmla="*/ 702965 w 1048836"/>
                <a:gd name="connsiteY6" fmla="*/ 378369 h 930109"/>
                <a:gd name="connsiteX7" fmla="*/ 266451 w 1048836"/>
                <a:gd name="connsiteY7" fmla="*/ 381178 h 930109"/>
                <a:gd name="connsiteX8" fmla="*/ 0 w 1048836"/>
                <a:gd name="connsiteY8" fmla="*/ 50826 h 930109"/>
                <a:gd name="connsiteX0" fmla="*/ 0 w 1034542"/>
                <a:gd name="connsiteY0" fmla="*/ 109651 h 930109"/>
                <a:gd name="connsiteX1" fmla="*/ 247611 w 1034542"/>
                <a:gd name="connsiteY1" fmla="*/ 848802 h 930109"/>
                <a:gd name="connsiteX2" fmla="*/ 407526 w 1034542"/>
                <a:gd name="connsiteY2" fmla="*/ 930109 h 930109"/>
                <a:gd name="connsiteX3" fmla="*/ 550451 w 1034542"/>
                <a:gd name="connsiteY3" fmla="*/ 927804 h 930109"/>
                <a:gd name="connsiteX4" fmla="*/ 698720 w 1034542"/>
                <a:gd name="connsiteY4" fmla="*/ 848802 h 930109"/>
                <a:gd name="connsiteX5" fmla="*/ 1034542 w 1034542"/>
                <a:gd name="connsiteY5" fmla="*/ 0 h 930109"/>
                <a:gd name="connsiteX6" fmla="*/ 688671 w 1034542"/>
                <a:gd name="connsiteY6" fmla="*/ 378369 h 930109"/>
                <a:gd name="connsiteX7" fmla="*/ 252157 w 1034542"/>
                <a:gd name="connsiteY7" fmla="*/ 381178 h 930109"/>
                <a:gd name="connsiteX8" fmla="*/ 0 w 1034542"/>
                <a:gd name="connsiteY8" fmla="*/ 109651 h 930109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52157 w 1017873"/>
                <a:gd name="connsiteY7" fmla="*/ 337701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88671 w 1017873"/>
                <a:gd name="connsiteY6" fmla="*/ 334892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25968 w 1017873"/>
                <a:gd name="connsiteY7" fmla="*/ 3453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719629 w 1017873"/>
                <a:gd name="connsiteY6" fmla="*/ 34255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17873"/>
                <a:gd name="connsiteY0" fmla="*/ 66174 h 886632"/>
                <a:gd name="connsiteX1" fmla="*/ 247611 w 1017873"/>
                <a:gd name="connsiteY1" fmla="*/ 805325 h 886632"/>
                <a:gd name="connsiteX2" fmla="*/ 407526 w 1017873"/>
                <a:gd name="connsiteY2" fmla="*/ 886632 h 886632"/>
                <a:gd name="connsiteX3" fmla="*/ 550451 w 1017873"/>
                <a:gd name="connsiteY3" fmla="*/ 884327 h 886632"/>
                <a:gd name="connsiteX4" fmla="*/ 698720 w 1017873"/>
                <a:gd name="connsiteY4" fmla="*/ 805325 h 886632"/>
                <a:gd name="connsiteX5" fmla="*/ 1017873 w 1017873"/>
                <a:gd name="connsiteY5" fmla="*/ 0 h 886632"/>
                <a:gd name="connsiteX6" fmla="*/ 695816 w 1017873"/>
                <a:gd name="connsiteY6" fmla="*/ 253024 h 886632"/>
                <a:gd name="connsiteX7" fmla="*/ 233117 w 1017873"/>
                <a:gd name="connsiteY7" fmla="*/ 253264 h 886632"/>
                <a:gd name="connsiteX8" fmla="*/ 0 w 1017873"/>
                <a:gd name="connsiteY8" fmla="*/ 66174 h 886632"/>
                <a:gd name="connsiteX0" fmla="*/ 0 w 1041685"/>
                <a:gd name="connsiteY0" fmla="*/ 188958 h 1009416"/>
                <a:gd name="connsiteX1" fmla="*/ 247611 w 1041685"/>
                <a:gd name="connsiteY1" fmla="*/ 928109 h 1009416"/>
                <a:gd name="connsiteX2" fmla="*/ 407526 w 1041685"/>
                <a:gd name="connsiteY2" fmla="*/ 1009416 h 1009416"/>
                <a:gd name="connsiteX3" fmla="*/ 550451 w 1041685"/>
                <a:gd name="connsiteY3" fmla="*/ 1007111 h 1009416"/>
                <a:gd name="connsiteX4" fmla="*/ 698720 w 1041685"/>
                <a:gd name="connsiteY4" fmla="*/ 928109 h 1009416"/>
                <a:gd name="connsiteX5" fmla="*/ 1041685 w 1041685"/>
                <a:gd name="connsiteY5" fmla="*/ 0 h 1009416"/>
                <a:gd name="connsiteX6" fmla="*/ 695816 w 1041685"/>
                <a:gd name="connsiteY6" fmla="*/ 375808 h 1009416"/>
                <a:gd name="connsiteX7" fmla="*/ 233117 w 1041685"/>
                <a:gd name="connsiteY7" fmla="*/ 376048 h 1009416"/>
                <a:gd name="connsiteX8" fmla="*/ 0 w 1041685"/>
                <a:gd name="connsiteY8" fmla="*/ 188958 h 1009416"/>
                <a:gd name="connsiteX0" fmla="*/ 0 w 1053591"/>
                <a:gd name="connsiteY0" fmla="*/ 58499 h 1009416"/>
                <a:gd name="connsiteX1" fmla="*/ 259517 w 1053591"/>
                <a:gd name="connsiteY1" fmla="*/ 928109 h 1009416"/>
                <a:gd name="connsiteX2" fmla="*/ 419432 w 1053591"/>
                <a:gd name="connsiteY2" fmla="*/ 1009416 h 1009416"/>
                <a:gd name="connsiteX3" fmla="*/ 562357 w 1053591"/>
                <a:gd name="connsiteY3" fmla="*/ 1007111 h 1009416"/>
                <a:gd name="connsiteX4" fmla="*/ 710626 w 1053591"/>
                <a:gd name="connsiteY4" fmla="*/ 928109 h 1009416"/>
                <a:gd name="connsiteX5" fmla="*/ 1053591 w 1053591"/>
                <a:gd name="connsiteY5" fmla="*/ 0 h 1009416"/>
                <a:gd name="connsiteX6" fmla="*/ 707722 w 1053591"/>
                <a:gd name="connsiteY6" fmla="*/ 375808 h 1009416"/>
                <a:gd name="connsiteX7" fmla="*/ 245023 w 1053591"/>
                <a:gd name="connsiteY7" fmla="*/ 376048 h 1009416"/>
                <a:gd name="connsiteX8" fmla="*/ 0 w 1053591"/>
                <a:gd name="connsiteY8" fmla="*/ 58499 h 100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591" h="1009416">
                  <a:moveTo>
                    <a:pt x="0" y="58499"/>
                  </a:moveTo>
                  <a:lnTo>
                    <a:pt x="259517" y="928109"/>
                  </a:lnTo>
                  <a:lnTo>
                    <a:pt x="419432" y="1009416"/>
                  </a:lnTo>
                  <a:lnTo>
                    <a:pt x="562357" y="1007111"/>
                  </a:lnTo>
                  <a:lnTo>
                    <a:pt x="710626" y="928109"/>
                  </a:lnTo>
                  <a:lnTo>
                    <a:pt x="1053591" y="0"/>
                  </a:lnTo>
                  <a:lnTo>
                    <a:pt x="707722" y="375808"/>
                  </a:lnTo>
                  <a:lnTo>
                    <a:pt x="245023" y="376048"/>
                  </a:lnTo>
                  <a:lnTo>
                    <a:pt x="0" y="58499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58" name="Freeform 57"/>
            <p:cNvSpPr/>
            <p:nvPr/>
          </p:nvSpPr>
          <p:spPr bwMode="gray">
            <a:xfrm>
              <a:off x="3883819" y="5419725"/>
              <a:ext cx="447302" cy="466226"/>
            </a:xfrm>
            <a:custGeom>
              <a:avLst/>
              <a:gdLst>
                <a:gd name="connsiteX0" fmla="*/ 0 w 422031"/>
                <a:gd name="connsiteY0" fmla="*/ 10049 h 502418"/>
                <a:gd name="connsiteX1" fmla="*/ 180871 w 422031"/>
                <a:gd name="connsiteY1" fmla="*/ 502418 h 502418"/>
                <a:gd name="connsiteX2" fmla="*/ 422031 w 422031"/>
                <a:gd name="connsiteY2" fmla="*/ 0 h 502418"/>
                <a:gd name="connsiteX3" fmla="*/ 0 w 422031"/>
                <a:gd name="connsiteY3" fmla="*/ 10049 h 502418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0 w 422031"/>
                <a:gd name="connsiteY3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96617 w 422031"/>
                <a:gd name="connsiteY3" fmla="*/ 97658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154102 w 422031"/>
                <a:gd name="connsiteY3" fmla="*/ 94373 h 483052"/>
                <a:gd name="connsiteX4" fmla="*/ 0 w 422031"/>
                <a:gd name="connsiteY4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3879 w 422031"/>
                <a:gd name="connsiteY3" fmla="*/ 10517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54091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71682 w 422031"/>
                <a:gd name="connsiteY3" fmla="*/ 100398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54102 w 422031"/>
                <a:gd name="connsiteY4" fmla="*/ 94373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4681 w 422031"/>
                <a:gd name="connsiteY3" fmla="*/ 92365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22031"/>
                <a:gd name="connsiteY0" fmla="*/ 10049 h 483052"/>
                <a:gd name="connsiteX1" fmla="*/ 192593 w 422031"/>
                <a:gd name="connsiteY1" fmla="*/ 483052 h 483052"/>
                <a:gd name="connsiteX2" fmla="*/ 422031 w 422031"/>
                <a:gd name="connsiteY2" fmla="*/ 0 h 483052"/>
                <a:gd name="connsiteX3" fmla="*/ 280349 w 422031"/>
                <a:gd name="connsiteY3" fmla="*/ 22877 h 483052"/>
                <a:gd name="connsiteX4" fmla="*/ 149769 w 422031"/>
                <a:gd name="connsiteY4" fmla="*/ 27665 h 483052"/>
                <a:gd name="connsiteX5" fmla="*/ 0 w 422031"/>
                <a:gd name="connsiteY5" fmla="*/ 10049 h 483052"/>
                <a:gd name="connsiteX0" fmla="*/ 0 w 413367"/>
                <a:gd name="connsiteY0" fmla="*/ 71198 h 544201"/>
                <a:gd name="connsiteX1" fmla="*/ 192593 w 413367"/>
                <a:gd name="connsiteY1" fmla="*/ 544201 h 544201"/>
                <a:gd name="connsiteX2" fmla="*/ 413367 w 413367"/>
                <a:gd name="connsiteY2" fmla="*/ 0 h 544201"/>
                <a:gd name="connsiteX3" fmla="*/ 280349 w 413367"/>
                <a:gd name="connsiteY3" fmla="*/ 84026 h 544201"/>
                <a:gd name="connsiteX4" fmla="*/ 149769 w 413367"/>
                <a:gd name="connsiteY4" fmla="*/ 88814 h 544201"/>
                <a:gd name="connsiteX5" fmla="*/ 0 w 413367"/>
                <a:gd name="connsiteY5" fmla="*/ 71198 h 544201"/>
                <a:gd name="connsiteX0" fmla="*/ 0 w 406869"/>
                <a:gd name="connsiteY0" fmla="*/ 1711 h 544201"/>
                <a:gd name="connsiteX1" fmla="*/ 186095 w 406869"/>
                <a:gd name="connsiteY1" fmla="*/ 544201 h 544201"/>
                <a:gd name="connsiteX2" fmla="*/ 406869 w 406869"/>
                <a:gd name="connsiteY2" fmla="*/ 0 h 544201"/>
                <a:gd name="connsiteX3" fmla="*/ 273851 w 406869"/>
                <a:gd name="connsiteY3" fmla="*/ 84026 h 544201"/>
                <a:gd name="connsiteX4" fmla="*/ 143271 w 406869"/>
                <a:gd name="connsiteY4" fmla="*/ 88814 h 544201"/>
                <a:gd name="connsiteX5" fmla="*/ 0 w 406869"/>
                <a:gd name="connsiteY5" fmla="*/ 1711 h 5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869" h="544201">
                  <a:moveTo>
                    <a:pt x="0" y="1711"/>
                  </a:moveTo>
                  <a:lnTo>
                    <a:pt x="186095" y="544201"/>
                  </a:lnTo>
                  <a:lnTo>
                    <a:pt x="406869" y="0"/>
                  </a:lnTo>
                  <a:lnTo>
                    <a:pt x="273851" y="84026"/>
                  </a:lnTo>
                  <a:lnTo>
                    <a:pt x="143271" y="88814"/>
                  </a:lnTo>
                  <a:lnTo>
                    <a:pt x="0" y="1711"/>
                  </a:lnTo>
                  <a:close/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59" name="Oval 58"/>
            <p:cNvSpPr/>
            <p:nvPr/>
          </p:nvSpPr>
          <p:spPr bwMode="gray">
            <a:xfrm>
              <a:off x="3929058" y="2000240"/>
              <a:ext cx="428628" cy="214314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643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00301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400301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8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5800" y="8366760"/>
            <a:ext cx="6060282" cy="959643"/>
          </a:xfrm>
          <a:gradFill>
            <a:gsLst>
              <a:gs pos="0">
                <a:schemeClr val="accent1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85800" y="2372868"/>
            <a:ext cx="6060282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967538" y="8366760"/>
            <a:ext cx="6062663" cy="959643"/>
          </a:xfrm>
          <a:gradFill>
            <a:gsLst>
              <a:gs pos="0">
                <a:schemeClr val="accent5">
                  <a:alpha val="80000"/>
                </a:schemeClr>
              </a:gs>
              <a:gs pos="15000">
                <a:schemeClr val="bg2">
                  <a:alpha val="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967538" y="2372868"/>
            <a:ext cx="606266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1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9"/>
          <p:cNvGrpSpPr/>
          <p:nvPr/>
        </p:nvGrpSpPr>
        <p:grpSpPr>
          <a:xfrm>
            <a:off x="1402271" y="-61452"/>
            <a:ext cx="12314288" cy="2694924"/>
            <a:chOff x="934847" y="-40968"/>
            <a:chExt cx="8209525" cy="1796616"/>
          </a:xfrm>
        </p:grpSpPr>
        <p:sp>
          <p:nvSpPr>
            <p:cNvPr id="7" name="Rectangle 6"/>
            <p:cNvSpPr/>
            <p:nvPr/>
          </p:nvSpPr>
          <p:spPr bwMode="gray">
            <a:xfrm>
              <a:off x="1643042" y="0"/>
              <a:ext cx="7500958" cy="64291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grpSp>
          <p:nvGrpSpPr>
            <p:cNvPr id="8" name="Group 196"/>
            <p:cNvGrpSpPr/>
            <p:nvPr/>
          </p:nvGrpSpPr>
          <p:grpSpPr bwMode="gray">
            <a:xfrm>
              <a:off x="8356655" y="1076928"/>
              <a:ext cx="641043" cy="632997"/>
              <a:chOff x="874895" y="502199"/>
              <a:chExt cx="5130470" cy="4540736"/>
            </a:xfrm>
            <a:solidFill>
              <a:schemeClr val="tx2"/>
            </a:solidFill>
            <a:effectLst/>
          </p:grpSpPr>
          <p:sp>
            <p:nvSpPr>
              <p:cNvPr id="32" name="Freeform 31"/>
              <p:cNvSpPr/>
              <p:nvPr/>
            </p:nvSpPr>
            <p:spPr bwMode="gray">
              <a:xfrm rot="2141029">
                <a:off x="2136999" y="3692238"/>
                <a:ext cx="3585725" cy="1222454"/>
              </a:xfrm>
              <a:custGeom>
                <a:avLst/>
                <a:gdLst>
                  <a:gd name="connsiteX0" fmla="*/ 0 w 3571900"/>
                  <a:gd name="connsiteY0" fmla="*/ 1178727 h 2357454"/>
                  <a:gd name="connsiteX1" fmla="*/ 802175 w 3571900"/>
                  <a:gd name="connsiteY1" fmla="*/ 194952 h 2357454"/>
                  <a:gd name="connsiteX2" fmla="*/ 1785952 w 3571900"/>
                  <a:gd name="connsiteY2" fmla="*/ 3 h 2357454"/>
                  <a:gd name="connsiteX3" fmla="*/ 2769729 w 3571900"/>
                  <a:gd name="connsiteY3" fmla="*/ 194954 h 2357454"/>
                  <a:gd name="connsiteX4" fmla="*/ 3571900 w 3571900"/>
                  <a:gd name="connsiteY4" fmla="*/ 1178733 h 2357454"/>
                  <a:gd name="connsiteX5" fmla="*/ 2769726 w 3571900"/>
                  <a:gd name="connsiteY5" fmla="*/ 2162510 h 2357454"/>
                  <a:gd name="connsiteX6" fmla="*/ 1785949 w 3571900"/>
                  <a:gd name="connsiteY6" fmla="*/ 2357460 h 2357454"/>
                  <a:gd name="connsiteX7" fmla="*/ 802172 w 3571900"/>
                  <a:gd name="connsiteY7" fmla="*/ 2162509 h 2357454"/>
                  <a:gd name="connsiteX8" fmla="*/ 0 w 3571900"/>
                  <a:gd name="connsiteY8" fmla="*/ 1178731 h 2357454"/>
                  <a:gd name="connsiteX9" fmla="*/ 0 w 3571900"/>
                  <a:gd name="connsiteY9" fmla="*/ 1178727 h 2357454"/>
                  <a:gd name="connsiteX0" fmla="*/ 2769730 w 3571903"/>
                  <a:gd name="connsiteY0" fmla="*/ 194952 h 2357458"/>
                  <a:gd name="connsiteX1" fmla="*/ 3571901 w 3571903"/>
                  <a:gd name="connsiteY1" fmla="*/ 1178731 h 2357458"/>
                  <a:gd name="connsiteX2" fmla="*/ 2769727 w 3571903"/>
                  <a:gd name="connsiteY2" fmla="*/ 2162508 h 2357458"/>
                  <a:gd name="connsiteX3" fmla="*/ 1785950 w 3571903"/>
                  <a:gd name="connsiteY3" fmla="*/ 2357458 h 2357458"/>
                  <a:gd name="connsiteX4" fmla="*/ 802173 w 3571903"/>
                  <a:gd name="connsiteY4" fmla="*/ 2162507 h 2357458"/>
                  <a:gd name="connsiteX5" fmla="*/ 1 w 3571903"/>
                  <a:gd name="connsiteY5" fmla="*/ 1178729 h 2357458"/>
                  <a:gd name="connsiteX6" fmla="*/ 1 w 3571903"/>
                  <a:gd name="connsiteY6" fmla="*/ 1178725 h 2357458"/>
                  <a:gd name="connsiteX7" fmla="*/ 802176 w 3571903"/>
                  <a:gd name="connsiteY7" fmla="*/ 194950 h 2357458"/>
                  <a:gd name="connsiteX8" fmla="*/ 1877393 w 3571903"/>
                  <a:gd name="connsiteY8" fmla="*/ 91441 h 2357458"/>
                  <a:gd name="connsiteX0" fmla="*/ 2769730 w 3571903"/>
                  <a:gd name="connsiteY0" fmla="*/ 103511 h 2266017"/>
                  <a:gd name="connsiteX1" fmla="*/ 3571901 w 3571903"/>
                  <a:gd name="connsiteY1" fmla="*/ 1087290 h 2266017"/>
                  <a:gd name="connsiteX2" fmla="*/ 2769727 w 3571903"/>
                  <a:gd name="connsiteY2" fmla="*/ 2071067 h 2266017"/>
                  <a:gd name="connsiteX3" fmla="*/ 1785950 w 3571903"/>
                  <a:gd name="connsiteY3" fmla="*/ 2266017 h 2266017"/>
                  <a:gd name="connsiteX4" fmla="*/ 802173 w 3571903"/>
                  <a:gd name="connsiteY4" fmla="*/ 2071066 h 2266017"/>
                  <a:gd name="connsiteX5" fmla="*/ 1 w 3571903"/>
                  <a:gd name="connsiteY5" fmla="*/ 1087288 h 2266017"/>
                  <a:gd name="connsiteX6" fmla="*/ 1 w 3571903"/>
                  <a:gd name="connsiteY6" fmla="*/ 1087284 h 2266017"/>
                  <a:gd name="connsiteX7" fmla="*/ 1877393 w 3571903"/>
                  <a:gd name="connsiteY7" fmla="*/ 0 h 2266017"/>
                  <a:gd name="connsiteX0" fmla="*/ 2769730 w 3571903"/>
                  <a:gd name="connsiteY0" fmla="*/ 0 h 2162506"/>
                  <a:gd name="connsiteX1" fmla="*/ 3571901 w 3571903"/>
                  <a:gd name="connsiteY1" fmla="*/ 983779 h 2162506"/>
                  <a:gd name="connsiteX2" fmla="*/ 2769727 w 3571903"/>
                  <a:gd name="connsiteY2" fmla="*/ 1967556 h 2162506"/>
                  <a:gd name="connsiteX3" fmla="*/ 1785950 w 3571903"/>
                  <a:gd name="connsiteY3" fmla="*/ 2162506 h 2162506"/>
                  <a:gd name="connsiteX4" fmla="*/ 802173 w 3571903"/>
                  <a:gd name="connsiteY4" fmla="*/ 1967555 h 2162506"/>
                  <a:gd name="connsiteX5" fmla="*/ 1 w 3571903"/>
                  <a:gd name="connsiteY5" fmla="*/ 983777 h 2162506"/>
                  <a:gd name="connsiteX6" fmla="*/ 1 w 3571903"/>
                  <a:gd name="connsiteY6" fmla="*/ 983773 h 2162506"/>
                  <a:gd name="connsiteX0" fmla="*/ 3571901 w 3571901"/>
                  <a:gd name="connsiteY0" fmla="*/ 6 h 1178733"/>
                  <a:gd name="connsiteX1" fmla="*/ 2769727 w 3571901"/>
                  <a:gd name="connsiteY1" fmla="*/ 983783 h 1178733"/>
                  <a:gd name="connsiteX2" fmla="*/ 1785950 w 3571901"/>
                  <a:gd name="connsiteY2" fmla="*/ 1178733 h 1178733"/>
                  <a:gd name="connsiteX3" fmla="*/ 802173 w 3571901"/>
                  <a:gd name="connsiteY3" fmla="*/ 983782 h 1178733"/>
                  <a:gd name="connsiteX4" fmla="*/ 1 w 3571901"/>
                  <a:gd name="connsiteY4" fmla="*/ 4 h 1178733"/>
                  <a:gd name="connsiteX5" fmla="*/ 1 w 3571901"/>
                  <a:gd name="connsiteY5" fmla="*/ 0 h 1178733"/>
                  <a:gd name="connsiteX0" fmla="*/ 3670562 w 3670562"/>
                  <a:gd name="connsiteY0" fmla="*/ 16711 h 1178733"/>
                  <a:gd name="connsiteX1" fmla="*/ 2769727 w 3670562"/>
                  <a:gd name="connsiteY1" fmla="*/ 983783 h 1178733"/>
                  <a:gd name="connsiteX2" fmla="*/ 1785950 w 3670562"/>
                  <a:gd name="connsiteY2" fmla="*/ 1178733 h 1178733"/>
                  <a:gd name="connsiteX3" fmla="*/ 802173 w 3670562"/>
                  <a:gd name="connsiteY3" fmla="*/ 983782 h 1178733"/>
                  <a:gd name="connsiteX4" fmla="*/ 1 w 3670562"/>
                  <a:gd name="connsiteY4" fmla="*/ 4 h 1178733"/>
                  <a:gd name="connsiteX5" fmla="*/ 1 w 3670562"/>
                  <a:gd name="connsiteY5" fmla="*/ 0 h 1178733"/>
                  <a:gd name="connsiteX0" fmla="*/ 3670562 w 3700197"/>
                  <a:gd name="connsiteY0" fmla="*/ 16711 h 1178733"/>
                  <a:gd name="connsiteX1" fmla="*/ 2769727 w 3700197"/>
                  <a:gd name="connsiteY1" fmla="*/ 983783 h 1178733"/>
                  <a:gd name="connsiteX2" fmla="*/ 1785950 w 3700197"/>
                  <a:gd name="connsiteY2" fmla="*/ 1178733 h 1178733"/>
                  <a:gd name="connsiteX3" fmla="*/ 802173 w 3700197"/>
                  <a:gd name="connsiteY3" fmla="*/ 983782 h 1178733"/>
                  <a:gd name="connsiteX4" fmla="*/ 1 w 3700197"/>
                  <a:gd name="connsiteY4" fmla="*/ 4 h 1178733"/>
                  <a:gd name="connsiteX5" fmla="*/ 1 w 3700197"/>
                  <a:gd name="connsiteY5" fmla="*/ 0 h 1178733"/>
                  <a:gd name="connsiteX0" fmla="*/ 2769727 w 2769726"/>
                  <a:gd name="connsiteY0" fmla="*/ 983783 h 1178733"/>
                  <a:gd name="connsiteX1" fmla="*/ 1785950 w 2769726"/>
                  <a:gd name="connsiteY1" fmla="*/ 1178733 h 1178733"/>
                  <a:gd name="connsiteX2" fmla="*/ 802173 w 2769726"/>
                  <a:gd name="connsiteY2" fmla="*/ 983782 h 1178733"/>
                  <a:gd name="connsiteX3" fmla="*/ 1 w 2769726"/>
                  <a:gd name="connsiteY3" fmla="*/ 4 h 1178733"/>
                  <a:gd name="connsiteX4" fmla="*/ 1 w 2769726"/>
                  <a:gd name="connsiteY4" fmla="*/ 0 h 1178733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00670"/>
                  <a:gd name="connsiteX1" fmla="*/ 1785950 w 3688199"/>
                  <a:gd name="connsiteY1" fmla="*/ 1178733 h 1300670"/>
                  <a:gd name="connsiteX2" fmla="*/ 802173 w 3688199"/>
                  <a:gd name="connsiteY2" fmla="*/ 983782 h 1300670"/>
                  <a:gd name="connsiteX3" fmla="*/ 1 w 3688199"/>
                  <a:gd name="connsiteY3" fmla="*/ 4 h 1300670"/>
                  <a:gd name="connsiteX4" fmla="*/ 1 w 3688199"/>
                  <a:gd name="connsiteY4" fmla="*/ 0 h 1300670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  <a:gd name="connsiteX0" fmla="*/ 3688199 w 3688199"/>
                  <a:gd name="connsiteY0" fmla="*/ 252162 h 1357351"/>
                  <a:gd name="connsiteX1" fmla="*/ 2121841 w 3688199"/>
                  <a:gd name="connsiteY1" fmla="*/ 1235414 h 1357351"/>
                  <a:gd name="connsiteX2" fmla="*/ 802173 w 3688199"/>
                  <a:gd name="connsiteY2" fmla="*/ 983782 h 1357351"/>
                  <a:gd name="connsiteX3" fmla="*/ 1 w 3688199"/>
                  <a:gd name="connsiteY3" fmla="*/ 4 h 1357351"/>
                  <a:gd name="connsiteX4" fmla="*/ 1 w 3688199"/>
                  <a:gd name="connsiteY4" fmla="*/ 0 h 135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8199" h="1357351">
                    <a:moveTo>
                      <a:pt x="3688199" y="252162"/>
                    </a:moveTo>
                    <a:cubicBezTo>
                      <a:pt x="3430394" y="927488"/>
                      <a:pt x="2479538" y="1186557"/>
                      <a:pt x="2121841" y="1235414"/>
                    </a:cubicBezTo>
                    <a:cubicBezTo>
                      <a:pt x="1640837" y="1357351"/>
                      <a:pt x="1094099" y="1110945"/>
                      <a:pt x="802173" y="983782"/>
                    </a:cubicBezTo>
                    <a:cubicBezTo>
                      <a:pt x="301350" y="765623"/>
                      <a:pt x="0" y="396049"/>
                      <a:pt x="1" y="4"/>
                    </a:cubicBezTo>
                    <a:lnTo>
                      <a:pt x="1" y="0"/>
                    </a:lnTo>
                  </a:path>
                </a:pathLst>
              </a:custGeom>
              <a:noFill/>
              <a:ln w="38100" cap="flat">
                <a:solidFill>
                  <a:schemeClr val="tx2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gray">
              <a:xfrm>
                <a:off x="3094892" y="2571744"/>
                <a:ext cx="834166" cy="1578225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52" h="1627833">
                    <a:moveTo>
                      <a:pt x="0" y="1627833"/>
                    </a:moveTo>
                    <a:cubicBezTo>
                      <a:pt x="35169" y="1356527"/>
                      <a:pt x="70339" y="1085222"/>
                      <a:pt x="221064" y="813917"/>
                    </a:cubicBezTo>
                    <a:cubicBezTo>
                      <a:pt x="371789" y="542612"/>
                      <a:pt x="638070" y="271306"/>
                      <a:pt x="904352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gray">
              <a:xfrm>
                <a:off x="2857488" y="2714620"/>
                <a:ext cx="552660" cy="411983"/>
              </a:xfrm>
              <a:custGeom>
                <a:avLst/>
                <a:gdLst>
                  <a:gd name="connsiteX0" fmla="*/ 0 w 552660"/>
                  <a:gd name="connsiteY0" fmla="*/ 0 h 411983"/>
                  <a:gd name="connsiteX1" fmla="*/ 552660 w 552660"/>
                  <a:gd name="connsiteY1" fmla="*/ 411983 h 41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2660" h="411983">
                    <a:moveTo>
                      <a:pt x="0" y="0"/>
                    </a:moveTo>
                    <a:cubicBezTo>
                      <a:pt x="225251" y="173334"/>
                      <a:pt x="450502" y="346669"/>
                      <a:pt x="552660" y="411983"/>
                    </a:cubicBezTo>
                  </a:path>
                </a:pathLst>
              </a:custGeom>
              <a:grp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gray">
              <a:xfrm rot="2141029">
                <a:off x="2400570" y="2790473"/>
                <a:ext cx="3604795" cy="2252462"/>
              </a:xfrm>
              <a:custGeom>
                <a:avLst/>
                <a:gdLst>
                  <a:gd name="connsiteX0" fmla="*/ 0 w 3653178"/>
                  <a:gd name="connsiteY0" fmla="*/ 1178727 h 2357454"/>
                  <a:gd name="connsiteX1" fmla="*/ 836180 w 3653178"/>
                  <a:gd name="connsiteY1" fmla="*/ 188318 h 2357454"/>
                  <a:gd name="connsiteX2" fmla="*/ 1826591 w 3653178"/>
                  <a:gd name="connsiteY2" fmla="*/ 2 h 2357454"/>
                  <a:gd name="connsiteX3" fmla="*/ 2817002 w 3653178"/>
                  <a:gd name="connsiteY3" fmla="*/ 188319 h 2357454"/>
                  <a:gd name="connsiteX4" fmla="*/ 3653178 w 3653178"/>
                  <a:gd name="connsiteY4" fmla="*/ 1178732 h 2357454"/>
                  <a:gd name="connsiteX5" fmla="*/ 2816999 w 3653178"/>
                  <a:gd name="connsiteY5" fmla="*/ 2169143 h 2357454"/>
                  <a:gd name="connsiteX6" fmla="*/ 1826588 w 3653178"/>
                  <a:gd name="connsiteY6" fmla="*/ 2357459 h 2357454"/>
                  <a:gd name="connsiteX7" fmla="*/ 836177 w 3653178"/>
                  <a:gd name="connsiteY7" fmla="*/ 2169142 h 2357454"/>
                  <a:gd name="connsiteX8" fmla="*/ 0 w 3653178"/>
                  <a:gd name="connsiteY8" fmla="*/ 1178730 h 2357454"/>
                  <a:gd name="connsiteX9" fmla="*/ 0 w 3653178"/>
                  <a:gd name="connsiteY9" fmla="*/ 1178727 h 235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3178" h="2357454">
                    <a:moveTo>
                      <a:pt x="0" y="1178727"/>
                    </a:moveTo>
                    <a:cubicBezTo>
                      <a:pt x="1" y="778376"/>
                      <a:pt x="314901" y="405395"/>
                      <a:pt x="836180" y="188318"/>
                    </a:cubicBezTo>
                    <a:cubicBezTo>
                      <a:pt x="1131382" y="65387"/>
                      <a:pt x="1475259" y="2"/>
                      <a:pt x="1826591" y="2"/>
                    </a:cubicBezTo>
                    <a:cubicBezTo>
                      <a:pt x="2177923" y="2"/>
                      <a:pt x="2521800" y="65387"/>
                      <a:pt x="2817002" y="188319"/>
                    </a:cubicBezTo>
                    <a:cubicBezTo>
                      <a:pt x="3338282" y="405397"/>
                      <a:pt x="3653180" y="778380"/>
                      <a:pt x="3653178" y="1178732"/>
                    </a:cubicBezTo>
                    <a:cubicBezTo>
                      <a:pt x="3653178" y="1579083"/>
                      <a:pt x="3338279" y="1952065"/>
                      <a:pt x="2816999" y="2169143"/>
                    </a:cubicBezTo>
                    <a:cubicBezTo>
                      <a:pt x="2521797" y="2292075"/>
                      <a:pt x="2177920" y="2357459"/>
                      <a:pt x="1826588" y="2357459"/>
                    </a:cubicBezTo>
                    <a:cubicBezTo>
                      <a:pt x="1475256" y="2357459"/>
                      <a:pt x="1131379" y="2292074"/>
                      <a:pt x="836177" y="2169142"/>
                    </a:cubicBezTo>
                    <a:cubicBezTo>
                      <a:pt x="314897" y="1952064"/>
                      <a:pt x="-1" y="1579081"/>
                      <a:pt x="0" y="1178730"/>
                    </a:cubicBezTo>
                    <a:lnTo>
                      <a:pt x="0" y="1178727"/>
                    </a:ln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gray">
              <a:xfrm rot="16950252">
                <a:off x="1024650" y="352444"/>
                <a:ext cx="2004887" cy="2304397"/>
              </a:xfrm>
              <a:custGeom>
                <a:avLst/>
                <a:gdLst>
                  <a:gd name="connsiteX0" fmla="*/ 0 w 904352"/>
                  <a:gd name="connsiteY0" fmla="*/ 1627833 h 1627833"/>
                  <a:gd name="connsiteX1" fmla="*/ 221064 w 904352"/>
                  <a:gd name="connsiteY1" fmla="*/ 813917 h 1627833"/>
                  <a:gd name="connsiteX2" fmla="*/ 904352 w 904352"/>
                  <a:gd name="connsiteY2" fmla="*/ 0 h 1627833"/>
                  <a:gd name="connsiteX0" fmla="*/ 0 w 915901"/>
                  <a:gd name="connsiteY0" fmla="*/ 1627833 h 1627833"/>
                  <a:gd name="connsiteX1" fmla="*/ 221064 w 915901"/>
                  <a:gd name="connsiteY1" fmla="*/ 813917 h 1627833"/>
                  <a:gd name="connsiteX2" fmla="*/ 915901 w 915901"/>
                  <a:gd name="connsiteY2" fmla="*/ 572541 h 1627833"/>
                  <a:gd name="connsiteX3" fmla="*/ 904352 w 915901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915901 w 1047133"/>
                  <a:gd name="connsiteY2" fmla="*/ 572541 h 1627833"/>
                  <a:gd name="connsiteX3" fmla="*/ 904352 w 1047133"/>
                  <a:gd name="connsiteY3" fmla="*/ 0 h 1627833"/>
                  <a:gd name="connsiteX0" fmla="*/ 0 w 1047133"/>
                  <a:gd name="connsiteY0" fmla="*/ 1627833 h 1627833"/>
                  <a:gd name="connsiteX1" fmla="*/ 1009948 w 1047133"/>
                  <a:gd name="connsiteY1" fmla="*/ 997187 h 1627833"/>
                  <a:gd name="connsiteX2" fmla="*/ 410353 w 1047133"/>
                  <a:gd name="connsiteY2" fmla="*/ 126887 h 1627833"/>
                  <a:gd name="connsiteX3" fmla="*/ 904352 w 1047133"/>
                  <a:gd name="connsiteY3" fmla="*/ 0 h 1627833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1009948 w 1306144"/>
                  <a:gd name="connsiteY1" fmla="*/ 1634281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10353 w 1306144"/>
                  <a:gd name="connsiteY2" fmla="*/ 763981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306144"/>
                  <a:gd name="connsiteY0" fmla="*/ 2264927 h 2264927"/>
                  <a:gd name="connsiteX1" fmla="*/ 638869 w 1306144"/>
                  <a:gd name="connsiteY1" fmla="*/ 1350117 h 2264927"/>
                  <a:gd name="connsiteX2" fmla="*/ 476176 w 1306144"/>
                  <a:gd name="connsiteY2" fmla="*/ 312162 h 2264927"/>
                  <a:gd name="connsiteX3" fmla="*/ 1306144 w 1306144"/>
                  <a:gd name="connsiteY3" fmla="*/ 0 h 2264927"/>
                  <a:gd name="connsiteX0" fmla="*/ 0 w 1565328"/>
                  <a:gd name="connsiteY0" fmla="*/ 2264927 h 2264927"/>
                  <a:gd name="connsiteX1" fmla="*/ 638869 w 1565328"/>
                  <a:gd name="connsiteY1" fmla="*/ 1350117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565328"/>
                  <a:gd name="connsiteY0" fmla="*/ 2264927 h 2264927"/>
                  <a:gd name="connsiteX1" fmla="*/ 464339 w 1565328"/>
                  <a:gd name="connsiteY1" fmla="*/ 1115230 h 2264927"/>
                  <a:gd name="connsiteX2" fmla="*/ 1288675 w 1565328"/>
                  <a:gd name="connsiteY2" fmla="*/ 1450956 h 2264927"/>
                  <a:gd name="connsiteX3" fmla="*/ 1306144 w 1565328"/>
                  <a:gd name="connsiteY3" fmla="*/ 0 h 2264927"/>
                  <a:gd name="connsiteX0" fmla="*/ 0 w 1739958"/>
                  <a:gd name="connsiteY0" fmla="*/ 2264927 h 2264927"/>
                  <a:gd name="connsiteX1" fmla="*/ 464339 w 1739958"/>
                  <a:gd name="connsiteY1" fmla="*/ 1115230 h 2264927"/>
                  <a:gd name="connsiteX2" fmla="*/ 1463304 w 1739958"/>
                  <a:gd name="connsiteY2" fmla="*/ 625477 h 2264927"/>
                  <a:gd name="connsiteX3" fmla="*/ 1306144 w 1739958"/>
                  <a:gd name="connsiteY3" fmla="*/ 0 h 2264927"/>
                  <a:gd name="connsiteX0" fmla="*/ 0 w 2173575"/>
                  <a:gd name="connsiteY0" fmla="*/ 2376827 h 2376827"/>
                  <a:gd name="connsiteX1" fmla="*/ 464339 w 2173575"/>
                  <a:gd name="connsiteY1" fmla="*/ 1227130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97026 w 2270601"/>
                  <a:gd name="connsiteY0" fmla="*/ 2376827 h 2376827"/>
                  <a:gd name="connsiteX1" fmla="*/ 243887 w 2270601"/>
                  <a:gd name="connsiteY1" fmla="*/ 1215869 h 2376827"/>
                  <a:gd name="connsiteX2" fmla="*/ 1560330 w 2270601"/>
                  <a:gd name="connsiteY2" fmla="*/ 737377 h 2376827"/>
                  <a:gd name="connsiteX3" fmla="*/ 2270601 w 2270601"/>
                  <a:gd name="connsiteY3" fmla="*/ 0 h 2376827"/>
                  <a:gd name="connsiteX0" fmla="*/ 0 w 2173575"/>
                  <a:gd name="connsiteY0" fmla="*/ 2376827 h 2376827"/>
                  <a:gd name="connsiteX1" fmla="*/ 508090 w 2173575"/>
                  <a:gd name="connsiteY1" fmla="*/ 1054733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  <a:gd name="connsiteX0" fmla="*/ 0 w 2173575"/>
                  <a:gd name="connsiteY0" fmla="*/ 2376827 h 2376827"/>
                  <a:gd name="connsiteX1" fmla="*/ 303210 w 2173575"/>
                  <a:gd name="connsiteY1" fmla="*/ 1265595 h 2376827"/>
                  <a:gd name="connsiteX2" fmla="*/ 1463304 w 2173575"/>
                  <a:gd name="connsiteY2" fmla="*/ 737377 h 2376827"/>
                  <a:gd name="connsiteX3" fmla="*/ 2173575 w 2173575"/>
                  <a:gd name="connsiteY3" fmla="*/ 0 h 237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3575" h="2376827">
                    <a:moveTo>
                      <a:pt x="0" y="2376827"/>
                    </a:moveTo>
                    <a:cubicBezTo>
                      <a:pt x="35169" y="2105521"/>
                      <a:pt x="59326" y="1538837"/>
                      <a:pt x="303210" y="1265595"/>
                    </a:cubicBezTo>
                    <a:cubicBezTo>
                      <a:pt x="547094" y="992353"/>
                      <a:pt x="1349423" y="873030"/>
                      <a:pt x="1463304" y="737377"/>
                    </a:cubicBezTo>
                    <a:cubicBezTo>
                      <a:pt x="1739960" y="633323"/>
                      <a:pt x="2093369" y="512318"/>
                      <a:pt x="2173575" y="0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  <a:p>
                <a:pPr algn="ctr"/>
                <a:endParaRPr lang="en-US" sz="2700" dirty="0">
                  <a:latin typeface="맑은 고딕" panose="020B0503020000020004" pitchFamily="50" charset="-127"/>
                </a:endParaRPr>
              </a:p>
            </p:txBody>
          </p:sp>
        </p:grpSp>
        <p:sp>
          <p:nvSpPr>
            <p:cNvPr id="9" name="Donut 8"/>
            <p:cNvSpPr/>
            <p:nvPr/>
          </p:nvSpPr>
          <p:spPr bwMode="gray">
            <a:xfrm>
              <a:off x="5961887" y="576072"/>
              <a:ext cx="1241225" cy="1179576"/>
            </a:xfrm>
            <a:prstGeom prst="donut">
              <a:avLst>
                <a:gd name="adj" fmla="val 8980"/>
              </a:avLst>
            </a:prstGeom>
            <a:noFill/>
            <a:ln w="5715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3643306" y="214290"/>
              <a:ext cx="2928958" cy="1372304"/>
            </a:xfrm>
            <a:custGeom>
              <a:avLst/>
              <a:gdLst>
                <a:gd name="connsiteX0" fmla="*/ 0 w 2744596"/>
                <a:gd name="connsiteY0" fmla="*/ 1372299 h 2744597"/>
                <a:gd name="connsiteX1" fmla="*/ 401938 w 2744596"/>
                <a:gd name="connsiteY1" fmla="*/ 401938 h 2744597"/>
                <a:gd name="connsiteX2" fmla="*/ 1372301 w 2744596"/>
                <a:gd name="connsiteY2" fmla="*/ 2 h 2744597"/>
                <a:gd name="connsiteX3" fmla="*/ 2342662 w 2744596"/>
                <a:gd name="connsiteY3" fmla="*/ 401941 h 2744597"/>
                <a:gd name="connsiteX4" fmla="*/ 2744597 w 2744596"/>
                <a:gd name="connsiteY4" fmla="*/ 1372304 h 2744597"/>
                <a:gd name="connsiteX5" fmla="*/ 2342660 w 2744596"/>
                <a:gd name="connsiteY5" fmla="*/ 2342666 h 2744597"/>
                <a:gd name="connsiteX6" fmla="*/ 1372298 w 2744596"/>
                <a:gd name="connsiteY6" fmla="*/ 2744603 h 2744597"/>
                <a:gd name="connsiteX7" fmla="*/ 401936 w 2744596"/>
                <a:gd name="connsiteY7" fmla="*/ 2342665 h 2744597"/>
                <a:gd name="connsiteX8" fmla="*/ 0 w 2744596"/>
                <a:gd name="connsiteY8" fmla="*/ 1372303 h 2744597"/>
                <a:gd name="connsiteX9" fmla="*/ 0 w 2744596"/>
                <a:gd name="connsiteY9" fmla="*/ 1372299 h 2744597"/>
                <a:gd name="connsiteX0" fmla="*/ 0 w 2744598"/>
                <a:gd name="connsiteY0" fmla="*/ 1132087 h 2504391"/>
                <a:gd name="connsiteX1" fmla="*/ 401938 w 2744598"/>
                <a:gd name="connsiteY1" fmla="*/ 161726 h 2504391"/>
                <a:gd name="connsiteX2" fmla="*/ 2342662 w 2744598"/>
                <a:gd name="connsiteY2" fmla="*/ 161729 h 2504391"/>
                <a:gd name="connsiteX3" fmla="*/ 2744597 w 2744598"/>
                <a:gd name="connsiteY3" fmla="*/ 1132092 h 2504391"/>
                <a:gd name="connsiteX4" fmla="*/ 2342660 w 2744598"/>
                <a:gd name="connsiteY4" fmla="*/ 2102454 h 2504391"/>
                <a:gd name="connsiteX5" fmla="*/ 1372298 w 2744598"/>
                <a:gd name="connsiteY5" fmla="*/ 2504391 h 2504391"/>
                <a:gd name="connsiteX6" fmla="*/ 401936 w 2744598"/>
                <a:gd name="connsiteY6" fmla="*/ 2102453 h 2504391"/>
                <a:gd name="connsiteX7" fmla="*/ 0 w 2744598"/>
                <a:gd name="connsiteY7" fmla="*/ 1132091 h 2504391"/>
                <a:gd name="connsiteX8" fmla="*/ 0 w 2744598"/>
                <a:gd name="connsiteY8" fmla="*/ 1132087 h 2504391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7" fmla="*/ 493378 w 2744598"/>
                <a:gd name="connsiteY7" fmla="*/ 91437 h 2342662"/>
                <a:gd name="connsiteX0" fmla="*/ 2342662 w 2744598"/>
                <a:gd name="connsiteY0" fmla="*/ 0 h 2342662"/>
                <a:gd name="connsiteX1" fmla="*/ 2744597 w 2744598"/>
                <a:gd name="connsiteY1" fmla="*/ 970363 h 2342662"/>
                <a:gd name="connsiteX2" fmla="*/ 2342660 w 2744598"/>
                <a:gd name="connsiteY2" fmla="*/ 1940725 h 2342662"/>
                <a:gd name="connsiteX3" fmla="*/ 1372298 w 2744598"/>
                <a:gd name="connsiteY3" fmla="*/ 2342662 h 2342662"/>
                <a:gd name="connsiteX4" fmla="*/ 401936 w 2744598"/>
                <a:gd name="connsiteY4" fmla="*/ 1940724 h 2342662"/>
                <a:gd name="connsiteX5" fmla="*/ 0 w 2744598"/>
                <a:gd name="connsiteY5" fmla="*/ 970362 h 2342662"/>
                <a:gd name="connsiteX6" fmla="*/ 0 w 2744598"/>
                <a:gd name="connsiteY6" fmla="*/ 970358 h 2342662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0" fmla="*/ 2744597 w 2744597"/>
                <a:gd name="connsiteY0" fmla="*/ 5 h 1372304"/>
                <a:gd name="connsiteX1" fmla="*/ 2342660 w 2744597"/>
                <a:gd name="connsiteY1" fmla="*/ 970367 h 1372304"/>
                <a:gd name="connsiteX2" fmla="*/ 1372298 w 2744597"/>
                <a:gd name="connsiteY2" fmla="*/ 1372304 h 1372304"/>
                <a:gd name="connsiteX3" fmla="*/ 401936 w 2744597"/>
                <a:gd name="connsiteY3" fmla="*/ 970366 h 1372304"/>
                <a:gd name="connsiteX4" fmla="*/ 0 w 2744597"/>
                <a:gd name="connsiteY4" fmla="*/ 4 h 1372304"/>
                <a:gd name="connsiteX5" fmla="*/ 0 w 2744597"/>
                <a:gd name="connsiteY5" fmla="*/ 0 h 1372304"/>
                <a:gd name="connsiteX6" fmla="*/ 2744597 w 2744597"/>
                <a:gd name="connsiteY6" fmla="*/ 5 h 137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4597" h="1372304">
                  <a:moveTo>
                    <a:pt x="2744597" y="5"/>
                  </a:moveTo>
                  <a:cubicBezTo>
                    <a:pt x="2744597" y="363961"/>
                    <a:pt x="2600016" y="713011"/>
                    <a:pt x="2342660" y="970367"/>
                  </a:cubicBezTo>
                  <a:cubicBezTo>
                    <a:pt x="2085304" y="1227723"/>
                    <a:pt x="1736254" y="1372304"/>
                    <a:pt x="1372298" y="1372304"/>
                  </a:cubicBezTo>
                  <a:cubicBezTo>
                    <a:pt x="1008342" y="1372304"/>
                    <a:pt x="659292" y="1227722"/>
                    <a:pt x="401936" y="970366"/>
                  </a:cubicBezTo>
                  <a:cubicBezTo>
                    <a:pt x="144581" y="713010"/>
                    <a:pt x="0" y="363960"/>
                    <a:pt x="0" y="4"/>
                  </a:cubicBezTo>
                  <a:lnTo>
                    <a:pt x="0" y="0"/>
                  </a:lnTo>
                  <a:lnTo>
                    <a:pt x="2744597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6029104" y="-40968"/>
              <a:ext cx="1832488" cy="1255390"/>
            </a:xfrm>
            <a:custGeom>
              <a:avLst/>
              <a:gdLst>
                <a:gd name="connsiteX0" fmla="*/ 0 w 1832488"/>
                <a:gd name="connsiteY0" fmla="*/ 941471 h 1882942"/>
                <a:gd name="connsiteX1" fmla="*/ 259625 w 1832488"/>
                <a:gd name="connsiteY1" fmla="*/ 284851 h 1882942"/>
                <a:gd name="connsiteX2" fmla="*/ 916245 w 1832488"/>
                <a:gd name="connsiteY2" fmla="*/ 1 h 1882942"/>
                <a:gd name="connsiteX3" fmla="*/ 1572865 w 1832488"/>
                <a:gd name="connsiteY3" fmla="*/ 284853 h 1882942"/>
                <a:gd name="connsiteX4" fmla="*/ 1832488 w 1832488"/>
                <a:gd name="connsiteY4" fmla="*/ 941473 h 1882942"/>
                <a:gd name="connsiteX5" fmla="*/ 1572864 w 1832488"/>
                <a:gd name="connsiteY5" fmla="*/ 1598093 h 1882942"/>
                <a:gd name="connsiteX6" fmla="*/ 916244 w 1832488"/>
                <a:gd name="connsiteY6" fmla="*/ 1882944 h 1882942"/>
                <a:gd name="connsiteX7" fmla="*/ 259624 w 1832488"/>
                <a:gd name="connsiteY7" fmla="*/ 1598092 h 1882942"/>
                <a:gd name="connsiteX8" fmla="*/ 0 w 1832488"/>
                <a:gd name="connsiteY8" fmla="*/ 941472 h 1882942"/>
                <a:gd name="connsiteX9" fmla="*/ 0 w 1832488"/>
                <a:gd name="connsiteY9" fmla="*/ 941471 h 1882942"/>
                <a:gd name="connsiteX0" fmla="*/ 0 w 1832489"/>
                <a:gd name="connsiteY0" fmla="*/ 766056 h 1707529"/>
                <a:gd name="connsiteX1" fmla="*/ 259625 w 1832489"/>
                <a:gd name="connsiteY1" fmla="*/ 109436 h 1707529"/>
                <a:gd name="connsiteX2" fmla="*/ 1572865 w 1832489"/>
                <a:gd name="connsiteY2" fmla="*/ 109438 h 1707529"/>
                <a:gd name="connsiteX3" fmla="*/ 1832488 w 1832489"/>
                <a:gd name="connsiteY3" fmla="*/ 766058 h 1707529"/>
                <a:gd name="connsiteX4" fmla="*/ 1572864 w 1832489"/>
                <a:gd name="connsiteY4" fmla="*/ 1422678 h 1707529"/>
                <a:gd name="connsiteX5" fmla="*/ 916244 w 1832489"/>
                <a:gd name="connsiteY5" fmla="*/ 1707529 h 1707529"/>
                <a:gd name="connsiteX6" fmla="*/ 259624 w 1832489"/>
                <a:gd name="connsiteY6" fmla="*/ 1422677 h 1707529"/>
                <a:gd name="connsiteX7" fmla="*/ 0 w 1832489"/>
                <a:gd name="connsiteY7" fmla="*/ 766057 h 1707529"/>
                <a:gd name="connsiteX8" fmla="*/ 0 w 1832489"/>
                <a:gd name="connsiteY8" fmla="*/ 766056 h 1707529"/>
                <a:gd name="connsiteX0" fmla="*/ 0 w 1832488"/>
                <a:gd name="connsiteY0" fmla="*/ 656620 h 1598093"/>
                <a:gd name="connsiteX1" fmla="*/ 259625 w 1832488"/>
                <a:gd name="connsiteY1" fmla="*/ 0 h 1598093"/>
                <a:gd name="connsiteX2" fmla="*/ 1832488 w 1832488"/>
                <a:gd name="connsiteY2" fmla="*/ 656622 h 1598093"/>
                <a:gd name="connsiteX3" fmla="*/ 1572864 w 1832488"/>
                <a:gd name="connsiteY3" fmla="*/ 1313242 h 1598093"/>
                <a:gd name="connsiteX4" fmla="*/ 916244 w 1832488"/>
                <a:gd name="connsiteY4" fmla="*/ 1598093 h 1598093"/>
                <a:gd name="connsiteX5" fmla="*/ 259624 w 1832488"/>
                <a:gd name="connsiteY5" fmla="*/ 1313241 h 1598093"/>
                <a:gd name="connsiteX6" fmla="*/ 0 w 1832488"/>
                <a:gd name="connsiteY6" fmla="*/ 656621 h 1598093"/>
                <a:gd name="connsiteX7" fmla="*/ 0 w 1832488"/>
                <a:gd name="connsiteY7" fmla="*/ 656620 h 1598093"/>
                <a:gd name="connsiteX0" fmla="*/ 0 w 1832488"/>
                <a:gd name="connsiteY0" fmla="*/ 109435 h 1050908"/>
                <a:gd name="connsiteX1" fmla="*/ 1832488 w 1832488"/>
                <a:gd name="connsiteY1" fmla="*/ 109437 h 1050908"/>
                <a:gd name="connsiteX2" fmla="*/ 1572864 w 1832488"/>
                <a:gd name="connsiteY2" fmla="*/ 766057 h 1050908"/>
                <a:gd name="connsiteX3" fmla="*/ 916244 w 1832488"/>
                <a:gd name="connsiteY3" fmla="*/ 1050908 h 1050908"/>
                <a:gd name="connsiteX4" fmla="*/ 259624 w 1832488"/>
                <a:gd name="connsiteY4" fmla="*/ 766056 h 1050908"/>
                <a:gd name="connsiteX5" fmla="*/ 0 w 1832488"/>
                <a:gd name="connsiteY5" fmla="*/ 109436 h 1050908"/>
                <a:gd name="connsiteX6" fmla="*/ 0 w 1832488"/>
                <a:gd name="connsiteY6" fmla="*/ 109435 h 10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2488" h="1050908">
                  <a:moveTo>
                    <a:pt x="0" y="109435"/>
                  </a:moveTo>
                  <a:cubicBezTo>
                    <a:pt x="305415" y="109435"/>
                    <a:pt x="1570344" y="0"/>
                    <a:pt x="1832488" y="109437"/>
                  </a:cubicBezTo>
                  <a:cubicBezTo>
                    <a:pt x="1832488" y="354704"/>
                    <a:pt x="1739339" y="590288"/>
                    <a:pt x="1572864" y="766057"/>
                  </a:cubicBezTo>
                  <a:cubicBezTo>
                    <a:pt x="1400375" y="948175"/>
                    <a:pt x="1163561" y="1050908"/>
                    <a:pt x="916244" y="1050908"/>
                  </a:cubicBezTo>
                  <a:cubicBezTo>
                    <a:pt x="668927" y="1050908"/>
                    <a:pt x="432113" y="948174"/>
                    <a:pt x="259624" y="766056"/>
                  </a:cubicBezTo>
                  <a:cubicBezTo>
                    <a:pt x="93149" y="590287"/>
                    <a:pt x="0" y="354702"/>
                    <a:pt x="0" y="109436"/>
                  </a:cubicBezTo>
                  <a:lnTo>
                    <a:pt x="0" y="1094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gray">
            <a:xfrm>
              <a:off x="6979298" y="419878"/>
              <a:ext cx="1198581" cy="11253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3" name="Freeform 12"/>
            <p:cNvSpPr/>
            <p:nvPr/>
          </p:nvSpPr>
          <p:spPr bwMode="gray">
            <a:xfrm>
              <a:off x="1428728" y="0"/>
              <a:ext cx="888876" cy="839755"/>
            </a:xfrm>
            <a:custGeom>
              <a:avLst/>
              <a:gdLst>
                <a:gd name="connsiteX0" fmla="*/ 0 w 887966"/>
                <a:gd name="connsiteY0" fmla="*/ 443983 h 887966"/>
                <a:gd name="connsiteX1" fmla="*/ 130040 w 887966"/>
                <a:gd name="connsiteY1" fmla="*/ 130040 h 887966"/>
                <a:gd name="connsiteX2" fmla="*/ 443984 w 887966"/>
                <a:gd name="connsiteY2" fmla="*/ 1 h 887966"/>
                <a:gd name="connsiteX3" fmla="*/ 757927 w 887966"/>
                <a:gd name="connsiteY3" fmla="*/ 130041 h 887966"/>
                <a:gd name="connsiteX4" fmla="*/ 887966 w 887966"/>
                <a:gd name="connsiteY4" fmla="*/ 443985 h 887966"/>
                <a:gd name="connsiteX5" fmla="*/ 757926 w 887966"/>
                <a:gd name="connsiteY5" fmla="*/ 757928 h 887966"/>
                <a:gd name="connsiteX6" fmla="*/ 443982 w 887966"/>
                <a:gd name="connsiteY6" fmla="*/ 887968 h 887966"/>
                <a:gd name="connsiteX7" fmla="*/ 130039 w 887966"/>
                <a:gd name="connsiteY7" fmla="*/ 757928 h 887966"/>
                <a:gd name="connsiteX8" fmla="*/ 0 w 887966"/>
                <a:gd name="connsiteY8" fmla="*/ 443984 h 887966"/>
                <a:gd name="connsiteX9" fmla="*/ 0 w 887966"/>
                <a:gd name="connsiteY9" fmla="*/ 443983 h 887966"/>
                <a:gd name="connsiteX0" fmla="*/ 0 w 887966"/>
                <a:gd name="connsiteY0" fmla="*/ 454692 h 898677"/>
                <a:gd name="connsiteX1" fmla="*/ 130040 w 887966"/>
                <a:gd name="connsiteY1" fmla="*/ 140749 h 898677"/>
                <a:gd name="connsiteX2" fmla="*/ 210052 w 887966"/>
                <a:gd name="connsiteY2" fmla="*/ 76487 h 898677"/>
                <a:gd name="connsiteX3" fmla="*/ 443984 w 887966"/>
                <a:gd name="connsiteY3" fmla="*/ 10710 h 898677"/>
                <a:gd name="connsiteX4" fmla="*/ 757927 w 887966"/>
                <a:gd name="connsiteY4" fmla="*/ 140750 h 898677"/>
                <a:gd name="connsiteX5" fmla="*/ 887966 w 887966"/>
                <a:gd name="connsiteY5" fmla="*/ 454694 h 898677"/>
                <a:gd name="connsiteX6" fmla="*/ 757926 w 887966"/>
                <a:gd name="connsiteY6" fmla="*/ 768637 h 898677"/>
                <a:gd name="connsiteX7" fmla="*/ 443982 w 887966"/>
                <a:gd name="connsiteY7" fmla="*/ 898677 h 898677"/>
                <a:gd name="connsiteX8" fmla="*/ 130039 w 887966"/>
                <a:gd name="connsiteY8" fmla="*/ 768637 h 898677"/>
                <a:gd name="connsiteX9" fmla="*/ 0 w 887966"/>
                <a:gd name="connsiteY9" fmla="*/ 454693 h 898677"/>
                <a:gd name="connsiteX10" fmla="*/ 0 w 887966"/>
                <a:gd name="connsiteY10" fmla="*/ 454692 h 898677"/>
                <a:gd name="connsiteX0" fmla="*/ 0 w 887966"/>
                <a:gd name="connsiteY0" fmla="*/ 378205 h 822190"/>
                <a:gd name="connsiteX1" fmla="*/ 130040 w 887966"/>
                <a:gd name="connsiteY1" fmla="*/ 64262 h 822190"/>
                <a:gd name="connsiteX2" fmla="*/ 210052 w 887966"/>
                <a:gd name="connsiteY2" fmla="*/ 0 h 822190"/>
                <a:gd name="connsiteX3" fmla="*/ 757927 w 887966"/>
                <a:gd name="connsiteY3" fmla="*/ 64263 h 822190"/>
                <a:gd name="connsiteX4" fmla="*/ 887966 w 887966"/>
                <a:gd name="connsiteY4" fmla="*/ 378207 h 822190"/>
                <a:gd name="connsiteX5" fmla="*/ 757926 w 887966"/>
                <a:gd name="connsiteY5" fmla="*/ 692150 h 822190"/>
                <a:gd name="connsiteX6" fmla="*/ 443982 w 887966"/>
                <a:gd name="connsiteY6" fmla="*/ 822190 h 822190"/>
                <a:gd name="connsiteX7" fmla="*/ 130039 w 887966"/>
                <a:gd name="connsiteY7" fmla="*/ 692150 h 822190"/>
                <a:gd name="connsiteX8" fmla="*/ 0 w 887966"/>
                <a:gd name="connsiteY8" fmla="*/ 378206 h 822190"/>
                <a:gd name="connsiteX9" fmla="*/ 0 w 887966"/>
                <a:gd name="connsiteY9" fmla="*/ 378205 h 822190"/>
                <a:gd name="connsiteX0" fmla="*/ 0 w 887966"/>
                <a:gd name="connsiteY0" fmla="*/ 380624 h 824609"/>
                <a:gd name="connsiteX1" fmla="*/ 130040 w 887966"/>
                <a:gd name="connsiteY1" fmla="*/ 66681 h 824609"/>
                <a:gd name="connsiteX2" fmla="*/ 210052 w 887966"/>
                <a:gd name="connsiteY2" fmla="*/ 2419 h 824609"/>
                <a:gd name="connsiteX3" fmla="*/ 757927 w 887966"/>
                <a:gd name="connsiteY3" fmla="*/ 66682 h 824609"/>
                <a:gd name="connsiteX4" fmla="*/ 887966 w 887966"/>
                <a:gd name="connsiteY4" fmla="*/ 380626 h 824609"/>
                <a:gd name="connsiteX5" fmla="*/ 757926 w 887966"/>
                <a:gd name="connsiteY5" fmla="*/ 694569 h 824609"/>
                <a:gd name="connsiteX6" fmla="*/ 443982 w 887966"/>
                <a:gd name="connsiteY6" fmla="*/ 824609 h 824609"/>
                <a:gd name="connsiteX7" fmla="*/ 130039 w 887966"/>
                <a:gd name="connsiteY7" fmla="*/ 694569 h 824609"/>
                <a:gd name="connsiteX8" fmla="*/ 0 w 887966"/>
                <a:gd name="connsiteY8" fmla="*/ 380625 h 824609"/>
                <a:gd name="connsiteX9" fmla="*/ 0 w 887966"/>
                <a:gd name="connsiteY9" fmla="*/ 380624 h 82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966" h="824609">
                  <a:moveTo>
                    <a:pt x="0" y="380624"/>
                  </a:moveTo>
                  <a:cubicBezTo>
                    <a:pt x="0" y="262872"/>
                    <a:pt x="46777" y="149944"/>
                    <a:pt x="130040" y="66681"/>
                  </a:cubicBezTo>
                  <a:cubicBezTo>
                    <a:pt x="165049" y="3647"/>
                    <a:pt x="215342" y="0"/>
                    <a:pt x="210052" y="2419"/>
                  </a:cubicBezTo>
                  <a:cubicBezTo>
                    <a:pt x="314700" y="2419"/>
                    <a:pt x="644941" y="3648"/>
                    <a:pt x="757927" y="66682"/>
                  </a:cubicBezTo>
                  <a:cubicBezTo>
                    <a:pt x="870913" y="129716"/>
                    <a:pt x="887966" y="262874"/>
                    <a:pt x="887966" y="380626"/>
                  </a:cubicBezTo>
                  <a:cubicBezTo>
                    <a:pt x="887966" y="498378"/>
                    <a:pt x="841189" y="611307"/>
                    <a:pt x="757926" y="694569"/>
                  </a:cubicBezTo>
                  <a:cubicBezTo>
                    <a:pt x="674663" y="777832"/>
                    <a:pt x="561734" y="824609"/>
                    <a:pt x="443982" y="824609"/>
                  </a:cubicBezTo>
                  <a:cubicBezTo>
                    <a:pt x="326230" y="824609"/>
                    <a:pt x="213302" y="777832"/>
                    <a:pt x="130039" y="694569"/>
                  </a:cubicBezTo>
                  <a:cubicBezTo>
                    <a:pt x="46776" y="611306"/>
                    <a:pt x="0" y="498377"/>
                    <a:pt x="0" y="380625"/>
                  </a:cubicBezTo>
                  <a:lnTo>
                    <a:pt x="0" y="38062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4" name="Oval 13"/>
            <p:cNvSpPr/>
            <p:nvPr/>
          </p:nvSpPr>
          <p:spPr bwMode="gray">
            <a:xfrm>
              <a:off x="2714612" y="142852"/>
              <a:ext cx="1505889" cy="12915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1882142" y="167637"/>
              <a:ext cx="975346" cy="97534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8001024" y="211704"/>
              <a:ext cx="1009267" cy="10765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7" name="Oval 16"/>
            <p:cNvSpPr/>
            <p:nvPr/>
          </p:nvSpPr>
          <p:spPr bwMode="gray">
            <a:xfrm>
              <a:off x="6143636" y="709128"/>
              <a:ext cx="863654" cy="8486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8" name="Oval 42"/>
            <p:cNvSpPr/>
            <p:nvPr/>
          </p:nvSpPr>
          <p:spPr bwMode="gray">
            <a:xfrm>
              <a:off x="8902202" y="500042"/>
              <a:ext cx="242170" cy="2421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gray">
            <a:xfrm rot="18960752">
              <a:off x="7652398" y="1064397"/>
              <a:ext cx="1011388" cy="619612"/>
            </a:xfrm>
            <a:custGeom>
              <a:avLst/>
              <a:gdLst/>
              <a:ahLst/>
              <a:cxnLst>
                <a:cxn ang="0">
                  <a:pos x="2529" y="1601"/>
                </a:cxn>
                <a:cxn ang="0">
                  <a:pos x="3456" y="1800"/>
                </a:cxn>
                <a:cxn ang="0">
                  <a:pos x="1218" y="2904"/>
                </a:cxn>
                <a:cxn ang="0">
                  <a:pos x="2582" y="3078"/>
                </a:cxn>
                <a:cxn ang="0">
                  <a:pos x="0" y="5263"/>
                </a:cxn>
                <a:cxn ang="0">
                  <a:pos x="4356" y="2880"/>
                </a:cxn>
                <a:cxn ang="0">
                  <a:pos x="3866" y="2755"/>
                </a:cxn>
                <a:cxn ang="0">
                  <a:pos x="5508" y="1899"/>
                </a:cxn>
                <a:cxn ang="0">
                  <a:pos x="4303" y="1564"/>
                </a:cxn>
                <a:cxn ang="0">
                  <a:pos x="6355" y="0"/>
                </a:cxn>
                <a:cxn ang="0">
                  <a:pos x="2529" y="1601"/>
                </a:cxn>
              </a:cxnLst>
              <a:rect l="0" t="0" r="r" b="b"/>
              <a:pathLst>
                <a:path w="6355" h="5263">
                  <a:moveTo>
                    <a:pt x="2529" y="1601"/>
                  </a:moveTo>
                  <a:lnTo>
                    <a:pt x="3456" y="1800"/>
                  </a:lnTo>
                  <a:lnTo>
                    <a:pt x="1218" y="2904"/>
                  </a:lnTo>
                  <a:lnTo>
                    <a:pt x="2582" y="3078"/>
                  </a:lnTo>
                  <a:lnTo>
                    <a:pt x="0" y="5263"/>
                  </a:lnTo>
                  <a:lnTo>
                    <a:pt x="4356" y="2880"/>
                  </a:lnTo>
                  <a:lnTo>
                    <a:pt x="3866" y="2755"/>
                  </a:lnTo>
                  <a:lnTo>
                    <a:pt x="5508" y="1899"/>
                  </a:lnTo>
                  <a:lnTo>
                    <a:pt x="4303" y="1564"/>
                  </a:lnTo>
                  <a:lnTo>
                    <a:pt x="6355" y="0"/>
                  </a:lnTo>
                  <a:lnTo>
                    <a:pt x="2529" y="16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>
                <a:latin typeface="맑은 고딕" panose="020B0503020000020004" pitchFamily="50" charset="-127"/>
              </a:endParaRPr>
            </a:p>
          </p:txBody>
        </p:sp>
        <p:grpSp>
          <p:nvGrpSpPr>
            <p:cNvPr id="20" name="Group 190"/>
            <p:cNvGrpSpPr/>
            <p:nvPr/>
          </p:nvGrpSpPr>
          <p:grpSpPr bwMode="gray">
            <a:xfrm rot="2674089">
              <a:off x="2572239" y="1070408"/>
              <a:ext cx="631741" cy="496560"/>
              <a:chOff x="7276036" y="1384450"/>
              <a:chExt cx="931955" cy="732533"/>
            </a:xfrm>
          </p:grpSpPr>
          <p:sp>
            <p:nvSpPr>
              <p:cNvPr id="30" name="Freeform 24"/>
              <p:cNvSpPr/>
              <p:nvPr/>
            </p:nvSpPr>
            <p:spPr bwMode="gray">
              <a:xfrm rot="19892593">
                <a:off x="7312946" y="1384450"/>
                <a:ext cx="873867" cy="631830"/>
              </a:xfrm>
              <a:custGeom>
                <a:avLst/>
                <a:gdLst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01968 h 1301026"/>
                  <a:gd name="connsiteX1" fmla="*/ 331393 w 1874827"/>
                  <a:gd name="connsiteY1" fmla="*/ 0 h 1301026"/>
                  <a:gd name="connsiteX2" fmla="*/ 0 w 1874827"/>
                  <a:gd name="connsiteY2" fmla="*/ 859168 h 1301026"/>
                  <a:gd name="connsiteX3" fmla="*/ 791662 w 1874827"/>
                  <a:gd name="connsiteY3" fmla="*/ 1080097 h 1301026"/>
                  <a:gd name="connsiteX4" fmla="*/ 1478996 w 1874827"/>
                  <a:gd name="connsiteY4" fmla="*/ 1301026 h 1301026"/>
                  <a:gd name="connsiteX5" fmla="*/ 1874827 w 1874827"/>
                  <a:gd name="connsiteY5" fmla="*/ 398899 h 1301026"/>
                  <a:gd name="connsiteX6" fmla="*/ 1046344 w 1874827"/>
                  <a:gd name="connsiteY6" fmla="*/ 401968 h 130102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874827 w 1874827"/>
                  <a:gd name="connsiteY5" fmla="*/ 451909 h 1354036"/>
                  <a:gd name="connsiteX6" fmla="*/ 1046344 w 1874827"/>
                  <a:gd name="connsiteY6" fmla="*/ 454978 h 1354036"/>
                  <a:gd name="connsiteX0" fmla="*/ 1046344 w 1874827"/>
                  <a:gd name="connsiteY0" fmla="*/ 454978 h 1354036"/>
                  <a:gd name="connsiteX1" fmla="*/ 331393 w 1874827"/>
                  <a:gd name="connsiteY1" fmla="*/ 53010 h 1354036"/>
                  <a:gd name="connsiteX2" fmla="*/ 0 w 1874827"/>
                  <a:gd name="connsiteY2" fmla="*/ 912178 h 1354036"/>
                  <a:gd name="connsiteX3" fmla="*/ 791662 w 1874827"/>
                  <a:gd name="connsiteY3" fmla="*/ 1133107 h 1354036"/>
                  <a:gd name="connsiteX4" fmla="*/ 1478996 w 1874827"/>
                  <a:gd name="connsiteY4" fmla="*/ 1354036 h 1354036"/>
                  <a:gd name="connsiteX5" fmla="*/ 1396231 w 1874827"/>
                  <a:gd name="connsiteY5" fmla="*/ 1248398 h 1354036"/>
                  <a:gd name="connsiteX6" fmla="*/ 1874827 w 1874827"/>
                  <a:gd name="connsiteY6" fmla="*/ 451909 h 1354036"/>
                  <a:gd name="connsiteX7" fmla="*/ 1046344 w 1874827"/>
                  <a:gd name="connsiteY7" fmla="*/ 454978 h 135403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  <a:gd name="connsiteX0" fmla="*/ 1046344 w 1874827"/>
                  <a:gd name="connsiteY0" fmla="*/ 454978 h 1417746"/>
                  <a:gd name="connsiteX1" fmla="*/ 331393 w 1874827"/>
                  <a:gd name="connsiteY1" fmla="*/ 53010 h 1417746"/>
                  <a:gd name="connsiteX2" fmla="*/ 0 w 1874827"/>
                  <a:gd name="connsiteY2" fmla="*/ 912178 h 1417746"/>
                  <a:gd name="connsiteX3" fmla="*/ 791662 w 1874827"/>
                  <a:gd name="connsiteY3" fmla="*/ 1133107 h 1417746"/>
                  <a:gd name="connsiteX4" fmla="*/ 1425492 w 1874827"/>
                  <a:gd name="connsiteY4" fmla="*/ 1417746 h 1417746"/>
                  <a:gd name="connsiteX5" fmla="*/ 1396231 w 1874827"/>
                  <a:gd name="connsiteY5" fmla="*/ 1248398 h 1417746"/>
                  <a:gd name="connsiteX6" fmla="*/ 1874827 w 1874827"/>
                  <a:gd name="connsiteY6" fmla="*/ 451909 h 1417746"/>
                  <a:gd name="connsiteX7" fmla="*/ 1046344 w 1874827"/>
                  <a:gd name="connsiteY7" fmla="*/ 454978 h 1417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827" h="1417746">
                    <a:moveTo>
                      <a:pt x="1046344" y="454978"/>
                    </a:moveTo>
                    <a:cubicBezTo>
                      <a:pt x="953325" y="252796"/>
                      <a:pt x="726804" y="0"/>
                      <a:pt x="331393" y="53010"/>
                    </a:cubicBezTo>
                    <a:lnTo>
                      <a:pt x="0" y="912178"/>
                    </a:lnTo>
                    <a:cubicBezTo>
                      <a:pt x="397938" y="743190"/>
                      <a:pt x="635512" y="1040820"/>
                      <a:pt x="791662" y="1133107"/>
                    </a:cubicBezTo>
                    <a:cubicBezTo>
                      <a:pt x="1071427" y="1099716"/>
                      <a:pt x="1393387" y="1154357"/>
                      <a:pt x="1425492" y="1417746"/>
                    </a:cubicBezTo>
                    <a:lnTo>
                      <a:pt x="1396231" y="1248398"/>
                    </a:lnTo>
                    <a:lnTo>
                      <a:pt x="1874827" y="451909"/>
                    </a:lnTo>
                    <a:cubicBezTo>
                      <a:pt x="1709918" y="373807"/>
                      <a:pt x="1526196" y="202996"/>
                      <a:pt x="1046344" y="45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gray">
              <a:xfrm rot="19892593">
                <a:off x="7276036" y="1420872"/>
                <a:ext cx="931955" cy="696111"/>
              </a:xfrm>
              <a:custGeom>
                <a:avLst/>
                <a:gdLst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9553 w 2046767"/>
                  <a:gd name="connsiteY8" fmla="*/ 398721 h 1440712"/>
                  <a:gd name="connsiteX0" fmla="*/ 427960 w 2046767"/>
                  <a:gd name="connsiteY0" fmla="*/ 0 h 1440712"/>
                  <a:gd name="connsiteX1" fmla="*/ 364165 w 2046767"/>
                  <a:gd name="connsiteY1" fmla="*/ 29240 h 1440712"/>
                  <a:gd name="connsiteX2" fmla="*/ 0 w 2046767"/>
                  <a:gd name="connsiteY2" fmla="*/ 986170 h 1440712"/>
                  <a:gd name="connsiteX3" fmla="*/ 18607 w 2046767"/>
                  <a:gd name="connsiteY3" fmla="*/ 1073888 h 1440712"/>
                  <a:gd name="connsiteX4" fmla="*/ 781493 w 2046767"/>
                  <a:gd name="connsiteY4" fmla="*/ 1150974 h 1440712"/>
                  <a:gd name="connsiteX5" fmla="*/ 1004776 w 2046767"/>
                  <a:gd name="connsiteY5" fmla="*/ 1201479 h 1440712"/>
                  <a:gd name="connsiteX6" fmla="*/ 1610832 w 2046767"/>
                  <a:gd name="connsiteY6" fmla="*/ 1440712 h 1440712"/>
                  <a:gd name="connsiteX7" fmla="*/ 2046767 w 2046767"/>
                  <a:gd name="connsiteY7" fmla="*/ 725672 h 1440712"/>
                  <a:gd name="connsiteX8" fmla="*/ 2004475 w 2046767"/>
                  <a:gd name="connsiteY8" fmla="*/ 355846 h 144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6767" h="1440712">
                    <a:moveTo>
                      <a:pt x="427960" y="0"/>
                    </a:moveTo>
                    <a:lnTo>
                      <a:pt x="364165" y="29240"/>
                    </a:lnTo>
                    <a:lnTo>
                      <a:pt x="0" y="986170"/>
                    </a:lnTo>
                    <a:lnTo>
                      <a:pt x="18607" y="1073888"/>
                    </a:lnTo>
                    <a:lnTo>
                      <a:pt x="781493" y="1150974"/>
                    </a:lnTo>
                    <a:cubicBezTo>
                      <a:pt x="809426" y="1348211"/>
                      <a:pt x="985194" y="1279985"/>
                      <a:pt x="1004776" y="1201479"/>
                    </a:cubicBezTo>
                    <a:lnTo>
                      <a:pt x="1610832" y="1440712"/>
                    </a:lnTo>
                    <a:lnTo>
                      <a:pt x="2046767" y="725672"/>
                    </a:lnTo>
                    <a:lnTo>
                      <a:pt x="2004475" y="355846"/>
                    </a:lnTo>
                  </a:path>
                </a:pathLst>
              </a:cu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sp>
          <p:nvSpPr>
            <p:cNvPr id="21" name="Block Arc 20"/>
            <p:cNvSpPr/>
            <p:nvPr/>
          </p:nvSpPr>
          <p:spPr bwMode="gray">
            <a:xfrm rot="12012437">
              <a:off x="1779451" y="109720"/>
              <a:ext cx="1110202" cy="1179592"/>
            </a:xfrm>
            <a:prstGeom prst="blockArc">
              <a:avLst>
                <a:gd name="adj1" fmla="val 10800000"/>
                <a:gd name="adj2" fmla="val 20283789"/>
                <a:gd name="adj3" fmla="val 489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  <a:latin typeface="맑은 고딕" panose="020B0503020000020004" pitchFamily="50" charset="-127"/>
              </a:endParaRPr>
            </a:p>
          </p:txBody>
        </p:sp>
        <p:grpSp>
          <p:nvGrpSpPr>
            <p:cNvPr id="22" name="Group 95"/>
            <p:cNvGrpSpPr/>
            <p:nvPr/>
          </p:nvGrpSpPr>
          <p:grpSpPr bwMode="gray">
            <a:xfrm rot="4323171">
              <a:off x="1070037" y="280935"/>
              <a:ext cx="367753" cy="638126"/>
              <a:chOff x="3426488" y="1748413"/>
              <a:chExt cx="1416817" cy="4137538"/>
            </a:xfrm>
            <a:solidFill>
              <a:schemeClr val="tx2"/>
            </a:solidFill>
            <a:effectLst/>
          </p:grpSpPr>
          <p:sp>
            <p:nvSpPr>
              <p:cNvPr id="23" name="Freeform 22"/>
              <p:cNvSpPr/>
              <p:nvPr/>
            </p:nvSpPr>
            <p:spPr bwMode="gray">
              <a:xfrm>
                <a:off x="4327187" y="2069960"/>
                <a:ext cx="516118" cy="2839624"/>
              </a:xfrm>
              <a:custGeom>
                <a:avLst/>
                <a:gdLst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472272 w 512465"/>
                  <a:gd name="connsiteY2" fmla="*/ 2421653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68490 w 512465"/>
                  <a:gd name="connsiteY2" fmla="*/ 2533276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225582 w 512465"/>
                  <a:gd name="connsiteY2" fmla="*/ 246121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0725 w 512465"/>
                  <a:gd name="connsiteY0" fmla="*/ 381838 h 2893926"/>
                  <a:gd name="connsiteX1" fmla="*/ 0 w 512465"/>
                  <a:gd name="connsiteY1" fmla="*/ 2893926 h 2893926"/>
                  <a:gd name="connsiteX2" fmla="*/ 343388 w 512465"/>
                  <a:gd name="connsiteY2" fmla="*/ 2519101 h 2893926"/>
                  <a:gd name="connsiteX3" fmla="*/ 512465 w 512465"/>
                  <a:gd name="connsiteY3" fmla="*/ 0 h 2893926"/>
                  <a:gd name="connsiteX4" fmla="*/ 150725 w 512465"/>
                  <a:gd name="connsiteY4" fmla="*/ 381838 h 2893926"/>
                  <a:gd name="connsiteX0" fmla="*/ 154378 w 516118"/>
                  <a:gd name="connsiteY0" fmla="*/ 381838 h 2874074"/>
                  <a:gd name="connsiteX1" fmla="*/ 0 w 516118"/>
                  <a:gd name="connsiteY1" fmla="*/ 2874074 h 2874074"/>
                  <a:gd name="connsiteX2" fmla="*/ 347041 w 516118"/>
                  <a:gd name="connsiteY2" fmla="*/ 2519101 h 2874074"/>
                  <a:gd name="connsiteX3" fmla="*/ 516118 w 516118"/>
                  <a:gd name="connsiteY3" fmla="*/ 0 h 2874074"/>
                  <a:gd name="connsiteX4" fmla="*/ 154378 w 516118"/>
                  <a:gd name="connsiteY4" fmla="*/ 381838 h 287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118" h="2874074">
                    <a:moveTo>
                      <a:pt x="154378" y="381838"/>
                    </a:moveTo>
                    <a:lnTo>
                      <a:pt x="0" y="2874074"/>
                    </a:lnTo>
                    <a:lnTo>
                      <a:pt x="347041" y="2519101"/>
                    </a:lnTo>
                    <a:lnTo>
                      <a:pt x="516118" y="0"/>
                    </a:lnTo>
                    <a:lnTo>
                      <a:pt x="154378" y="381838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>
                <a:off x="3436537" y="2110154"/>
                <a:ext cx="428258" cy="2805339"/>
              </a:xfrm>
              <a:custGeom>
                <a:avLst/>
                <a:gdLst>
                  <a:gd name="connsiteX0" fmla="*/ 0 w 422031"/>
                  <a:gd name="connsiteY0" fmla="*/ 0 h 2793442"/>
                  <a:gd name="connsiteX1" fmla="*/ 180871 w 422031"/>
                  <a:gd name="connsiteY1" fmla="*/ 2411604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2031"/>
                  <a:gd name="connsiteY0" fmla="*/ 0 h 2793442"/>
                  <a:gd name="connsiteX1" fmla="*/ 180871 w 422031"/>
                  <a:gd name="connsiteY1" fmla="*/ 2483018 h 2793442"/>
                  <a:gd name="connsiteX2" fmla="*/ 422031 w 422031"/>
                  <a:gd name="connsiteY2" fmla="*/ 2793442 h 2793442"/>
                  <a:gd name="connsiteX3" fmla="*/ 301451 w 422031"/>
                  <a:gd name="connsiteY3" fmla="*/ 341644 h 2793442"/>
                  <a:gd name="connsiteX4" fmla="*/ 0 w 422031"/>
                  <a:gd name="connsiteY4" fmla="*/ 0 h 2793442"/>
                  <a:gd name="connsiteX0" fmla="*/ 0 w 423964"/>
                  <a:gd name="connsiteY0" fmla="*/ 0 h 2798077"/>
                  <a:gd name="connsiteX1" fmla="*/ 180871 w 423964"/>
                  <a:gd name="connsiteY1" fmla="*/ 2483018 h 2798077"/>
                  <a:gd name="connsiteX2" fmla="*/ 423964 w 423964"/>
                  <a:gd name="connsiteY2" fmla="*/ 2798077 h 2798077"/>
                  <a:gd name="connsiteX3" fmla="*/ 301451 w 423964"/>
                  <a:gd name="connsiteY3" fmla="*/ 341644 h 2798077"/>
                  <a:gd name="connsiteX4" fmla="*/ 0 w 423964"/>
                  <a:gd name="connsiteY4" fmla="*/ 0 h 2798077"/>
                  <a:gd name="connsiteX0" fmla="*/ 0 w 433937"/>
                  <a:gd name="connsiteY0" fmla="*/ 0 h 2807630"/>
                  <a:gd name="connsiteX1" fmla="*/ 180871 w 433937"/>
                  <a:gd name="connsiteY1" fmla="*/ 2483018 h 2807630"/>
                  <a:gd name="connsiteX2" fmla="*/ 433937 w 433937"/>
                  <a:gd name="connsiteY2" fmla="*/ 2807630 h 2807630"/>
                  <a:gd name="connsiteX3" fmla="*/ 301451 w 433937"/>
                  <a:gd name="connsiteY3" fmla="*/ 341644 h 2807630"/>
                  <a:gd name="connsiteX4" fmla="*/ 0 w 433937"/>
                  <a:gd name="connsiteY4" fmla="*/ 0 h 2807630"/>
                  <a:gd name="connsiteX0" fmla="*/ 0 w 428258"/>
                  <a:gd name="connsiteY0" fmla="*/ 0 h 2784474"/>
                  <a:gd name="connsiteX1" fmla="*/ 180871 w 428258"/>
                  <a:gd name="connsiteY1" fmla="*/ 2483018 h 2784474"/>
                  <a:gd name="connsiteX2" fmla="*/ 428258 w 428258"/>
                  <a:gd name="connsiteY2" fmla="*/ 2784474 h 2784474"/>
                  <a:gd name="connsiteX3" fmla="*/ 301451 w 428258"/>
                  <a:gd name="connsiteY3" fmla="*/ 341644 h 2784474"/>
                  <a:gd name="connsiteX4" fmla="*/ 0 w 428258"/>
                  <a:gd name="connsiteY4" fmla="*/ 0 h 278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258" h="2784474">
                    <a:moveTo>
                      <a:pt x="0" y="0"/>
                    </a:moveTo>
                    <a:lnTo>
                      <a:pt x="180871" y="2483018"/>
                    </a:lnTo>
                    <a:lnTo>
                      <a:pt x="428258" y="2784474"/>
                    </a:lnTo>
                    <a:lnTo>
                      <a:pt x="301451" y="3416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gray">
              <a:xfrm>
                <a:off x="3426488" y="1748413"/>
                <a:ext cx="1416817" cy="723482"/>
              </a:xfrm>
              <a:custGeom>
                <a:avLst/>
                <a:gdLst>
                  <a:gd name="connsiteX0" fmla="*/ 351692 w 1416817"/>
                  <a:gd name="connsiteY0" fmla="*/ 0 h 723482"/>
                  <a:gd name="connsiteX1" fmla="*/ 994787 w 1416817"/>
                  <a:gd name="connsiteY1" fmla="*/ 0 h 723482"/>
                  <a:gd name="connsiteX2" fmla="*/ 1416817 w 1416817"/>
                  <a:gd name="connsiteY2" fmla="*/ 331596 h 723482"/>
                  <a:gd name="connsiteX3" fmla="*/ 1045028 w 1416817"/>
                  <a:gd name="connsiteY3" fmla="*/ 723482 h 723482"/>
                  <a:gd name="connsiteX4" fmla="*/ 321547 w 1416817"/>
                  <a:gd name="connsiteY4" fmla="*/ 723482 h 723482"/>
                  <a:gd name="connsiteX5" fmla="*/ 0 w 1416817"/>
                  <a:gd name="connsiteY5" fmla="*/ 361741 h 723482"/>
                  <a:gd name="connsiteX6" fmla="*/ 351692 w 1416817"/>
                  <a:gd name="connsiteY6" fmla="*/ 0 h 7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817" h="723482">
                    <a:moveTo>
                      <a:pt x="351692" y="0"/>
                    </a:moveTo>
                    <a:lnTo>
                      <a:pt x="994787" y="0"/>
                    </a:lnTo>
                    <a:lnTo>
                      <a:pt x="1416817" y="331596"/>
                    </a:lnTo>
                    <a:lnTo>
                      <a:pt x="1045028" y="723482"/>
                    </a:lnTo>
                    <a:lnTo>
                      <a:pt x="321547" y="723482"/>
                    </a:lnTo>
                    <a:lnTo>
                      <a:pt x="0" y="361741"/>
                    </a:lnTo>
                    <a:lnTo>
                      <a:pt x="351692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gray">
              <a:xfrm>
                <a:off x="3748035" y="2461846"/>
                <a:ext cx="723481" cy="2447972"/>
              </a:xfrm>
              <a:custGeom>
                <a:avLst/>
                <a:gdLst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2756 w 723481"/>
                  <a:gd name="connsiteY2" fmla="*/ 2471895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71895"/>
                  <a:gd name="connsiteX1" fmla="*/ 120580 w 723481"/>
                  <a:gd name="connsiteY1" fmla="*/ 2471895 h 2471895"/>
                  <a:gd name="connsiteX2" fmla="*/ 574419 w 723481"/>
                  <a:gd name="connsiteY2" fmla="*/ 2446964 h 2471895"/>
                  <a:gd name="connsiteX3" fmla="*/ 723481 w 723481"/>
                  <a:gd name="connsiteY3" fmla="*/ 0 h 2471895"/>
                  <a:gd name="connsiteX4" fmla="*/ 0 w 723481"/>
                  <a:gd name="connsiteY4" fmla="*/ 10049 h 2471895"/>
                  <a:gd name="connsiteX0" fmla="*/ 0 w 723481"/>
                  <a:gd name="connsiteY0" fmla="*/ 10049 h 2447972"/>
                  <a:gd name="connsiteX1" fmla="*/ 120580 w 723481"/>
                  <a:gd name="connsiteY1" fmla="*/ 2447972 h 2447972"/>
                  <a:gd name="connsiteX2" fmla="*/ 574419 w 723481"/>
                  <a:gd name="connsiteY2" fmla="*/ 2446964 h 2447972"/>
                  <a:gd name="connsiteX3" fmla="*/ 723481 w 723481"/>
                  <a:gd name="connsiteY3" fmla="*/ 0 h 2447972"/>
                  <a:gd name="connsiteX4" fmla="*/ 0 w 723481"/>
                  <a:gd name="connsiteY4" fmla="*/ 10049 h 2447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481" h="2447972">
                    <a:moveTo>
                      <a:pt x="0" y="10049"/>
                    </a:moveTo>
                    <a:lnTo>
                      <a:pt x="120580" y="2447972"/>
                    </a:lnTo>
                    <a:lnTo>
                      <a:pt x="574419" y="2446964"/>
                    </a:lnTo>
                    <a:lnTo>
                      <a:pt x="723481" y="0"/>
                    </a:lnTo>
                    <a:lnTo>
                      <a:pt x="0" y="1004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 bwMode="gray">
              <a:xfrm>
                <a:off x="3620218" y="4557694"/>
                <a:ext cx="1053591" cy="939666"/>
              </a:xfrm>
              <a:custGeom>
                <a:avLst/>
                <a:gdLst>
                  <a:gd name="connsiteX0" fmla="*/ 0 w 1065125"/>
                  <a:gd name="connsiteY0" fmla="*/ 40193 h 854110"/>
                  <a:gd name="connsiteX1" fmla="*/ 180870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65125"/>
                  <a:gd name="connsiteY0" fmla="*/ 40193 h 854110"/>
                  <a:gd name="connsiteX1" fmla="*/ 252276 w 1065125"/>
                  <a:gd name="connsiteY1" fmla="*/ 854110 h 854110"/>
                  <a:gd name="connsiteX2" fmla="*/ 703385 w 1065125"/>
                  <a:gd name="connsiteY2" fmla="*/ 854110 h 854110"/>
                  <a:gd name="connsiteX3" fmla="*/ 1065125 w 1065125"/>
                  <a:gd name="connsiteY3" fmla="*/ 0 h 854110"/>
                  <a:gd name="connsiteX4" fmla="*/ 693336 w 1065125"/>
                  <a:gd name="connsiteY4" fmla="*/ 371789 h 854110"/>
                  <a:gd name="connsiteX5" fmla="*/ 211015 w 1065125"/>
                  <a:gd name="connsiteY5" fmla="*/ 351692 h 854110"/>
                  <a:gd name="connsiteX6" fmla="*/ 0 w 1065125"/>
                  <a:gd name="connsiteY6" fmla="*/ 40193 h 854110"/>
                  <a:gd name="connsiteX0" fmla="*/ 0 w 1039207"/>
                  <a:gd name="connsiteY0" fmla="*/ 34885 h 848802"/>
                  <a:gd name="connsiteX1" fmla="*/ 252276 w 1039207"/>
                  <a:gd name="connsiteY1" fmla="*/ 848802 h 848802"/>
                  <a:gd name="connsiteX2" fmla="*/ 703385 w 1039207"/>
                  <a:gd name="connsiteY2" fmla="*/ 848802 h 848802"/>
                  <a:gd name="connsiteX3" fmla="*/ 1039207 w 1039207"/>
                  <a:gd name="connsiteY3" fmla="*/ 0 h 848802"/>
                  <a:gd name="connsiteX4" fmla="*/ 693336 w 1039207"/>
                  <a:gd name="connsiteY4" fmla="*/ 366481 h 848802"/>
                  <a:gd name="connsiteX5" fmla="*/ 211015 w 1039207"/>
                  <a:gd name="connsiteY5" fmla="*/ 346384 h 848802"/>
                  <a:gd name="connsiteX6" fmla="*/ 0 w 1039207"/>
                  <a:gd name="connsiteY6" fmla="*/ 34885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20644 w 1048836"/>
                  <a:gd name="connsiteY5" fmla="*/ 346384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66481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848802"/>
                  <a:gd name="connsiteX1" fmla="*/ 261905 w 1048836"/>
                  <a:gd name="connsiteY1" fmla="*/ 848802 h 848802"/>
                  <a:gd name="connsiteX2" fmla="*/ 713014 w 1048836"/>
                  <a:gd name="connsiteY2" fmla="*/ 848802 h 848802"/>
                  <a:gd name="connsiteX3" fmla="*/ 1048836 w 1048836"/>
                  <a:gd name="connsiteY3" fmla="*/ 0 h 848802"/>
                  <a:gd name="connsiteX4" fmla="*/ 702965 w 1048836"/>
                  <a:gd name="connsiteY4" fmla="*/ 342557 h 848802"/>
                  <a:gd name="connsiteX5" fmla="*/ 254540 w 1048836"/>
                  <a:gd name="connsiteY5" fmla="*/ 345377 h 848802"/>
                  <a:gd name="connsiteX6" fmla="*/ 0 w 1048836"/>
                  <a:gd name="connsiteY6" fmla="*/ 50826 h 848802"/>
                  <a:gd name="connsiteX0" fmla="*/ 0 w 1048836"/>
                  <a:gd name="connsiteY0" fmla="*/ 50826 h 938903"/>
                  <a:gd name="connsiteX1" fmla="*/ 261905 w 1048836"/>
                  <a:gd name="connsiteY1" fmla="*/ 848802 h 938903"/>
                  <a:gd name="connsiteX2" fmla="*/ 480860 w 1048836"/>
                  <a:gd name="connsiteY2" fmla="*/ 938903 h 938903"/>
                  <a:gd name="connsiteX3" fmla="*/ 713014 w 1048836"/>
                  <a:gd name="connsiteY3" fmla="*/ 848802 h 938903"/>
                  <a:gd name="connsiteX4" fmla="*/ 1048836 w 1048836"/>
                  <a:gd name="connsiteY4" fmla="*/ 0 h 938903"/>
                  <a:gd name="connsiteX5" fmla="*/ 702965 w 1048836"/>
                  <a:gd name="connsiteY5" fmla="*/ 342557 h 938903"/>
                  <a:gd name="connsiteX6" fmla="*/ 254540 w 1048836"/>
                  <a:gd name="connsiteY6" fmla="*/ 345377 h 938903"/>
                  <a:gd name="connsiteX7" fmla="*/ 0 w 1048836"/>
                  <a:gd name="connsiteY7" fmla="*/ 50826 h 938903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713014 w 1048836"/>
                  <a:gd name="connsiteY3" fmla="*/ 848802 h 930109"/>
                  <a:gd name="connsiteX4" fmla="*/ 1048836 w 1048836"/>
                  <a:gd name="connsiteY4" fmla="*/ 0 h 930109"/>
                  <a:gd name="connsiteX5" fmla="*/ 702965 w 1048836"/>
                  <a:gd name="connsiteY5" fmla="*/ 342557 h 930109"/>
                  <a:gd name="connsiteX6" fmla="*/ 254540 w 1048836"/>
                  <a:gd name="connsiteY6" fmla="*/ 345377 h 930109"/>
                  <a:gd name="connsiteX7" fmla="*/ 0 w 1048836"/>
                  <a:gd name="connsiteY7" fmla="*/ 50826 h 930109"/>
                  <a:gd name="connsiteX0" fmla="*/ 0 w 1048836"/>
                  <a:gd name="connsiteY0" fmla="*/ 50826 h 934962"/>
                  <a:gd name="connsiteX1" fmla="*/ 261905 w 1048836"/>
                  <a:gd name="connsiteY1" fmla="*/ 848802 h 934962"/>
                  <a:gd name="connsiteX2" fmla="*/ 421820 w 1048836"/>
                  <a:gd name="connsiteY2" fmla="*/ 930109 h 934962"/>
                  <a:gd name="connsiteX3" fmla="*/ 545692 w 1048836"/>
                  <a:gd name="connsiteY3" fmla="*/ 934962 h 934962"/>
                  <a:gd name="connsiteX4" fmla="*/ 713014 w 1048836"/>
                  <a:gd name="connsiteY4" fmla="*/ 848802 h 934962"/>
                  <a:gd name="connsiteX5" fmla="*/ 1048836 w 1048836"/>
                  <a:gd name="connsiteY5" fmla="*/ 0 h 934962"/>
                  <a:gd name="connsiteX6" fmla="*/ 702965 w 1048836"/>
                  <a:gd name="connsiteY6" fmla="*/ 342557 h 934962"/>
                  <a:gd name="connsiteX7" fmla="*/ 254540 w 1048836"/>
                  <a:gd name="connsiteY7" fmla="*/ 345377 h 934962"/>
                  <a:gd name="connsiteX8" fmla="*/ 0 w 1048836"/>
                  <a:gd name="connsiteY8" fmla="*/ 50826 h 934962"/>
                  <a:gd name="connsiteX0" fmla="*/ 0 w 1048836"/>
                  <a:gd name="connsiteY0" fmla="*/ 50826 h 937329"/>
                  <a:gd name="connsiteX1" fmla="*/ 261905 w 1048836"/>
                  <a:gd name="connsiteY1" fmla="*/ 848802 h 937329"/>
                  <a:gd name="connsiteX2" fmla="*/ 421820 w 1048836"/>
                  <a:gd name="connsiteY2" fmla="*/ 930109 h 937329"/>
                  <a:gd name="connsiteX3" fmla="*/ 564745 w 1048836"/>
                  <a:gd name="connsiteY3" fmla="*/ 937329 h 937329"/>
                  <a:gd name="connsiteX4" fmla="*/ 713014 w 1048836"/>
                  <a:gd name="connsiteY4" fmla="*/ 848802 h 937329"/>
                  <a:gd name="connsiteX5" fmla="*/ 1048836 w 1048836"/>
                  <a:gd name="connsiteY5" fmla="*/ 0 h 937329"/>
                  <a:gd name="connsiteX6" fmla="*/ 702965 w 1048836"/>
                  <a:gd name="connsiteY6" fmla="*/ 342557 h 937329"/>
                  <a:gd name="connsiteX7" fmla="*/ 254540 w 1048836"/>
                  <a:gd name="connsiteY7" fmla="*/ 345377 h 937329"/>
                  <a:gd name="connsiteX8" fmla="*/ 0 w 1048836"/>
                  <a:gd name="connsiteY8" fmla="*/ 50826 h 93732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54540 w 1048836"/>
                  <a:gd name="connsiteY7" fmla="*/ 345377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42557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48836"/>
                  <a:gd name="connsiteY0" fmla="*/ 50826 h 930109"/>
                  <a:gd name="connsiteX1" fmla="*/ 261905 w 1048836"/>
                  <a:gd name="connsiteY1" fmla="*/ 848802 h 930109"/>
                  <a:gd name="connsiteX2" fmla="*/ 421820 w 1048836"/>
                  <a:gd name="connsiteY2" fmla="*/ 930109 h 930109"/>
                  <a:gd name="connsiteX3" fmla="*/ 564745 w 1048836"/>
                  <a:gd name="connsiteY3" fmla="*/ 927804 h 930109"/>
                  <a:gd name="connsiteX4" fmla="*/ 713014 w 1048836"/>
                  <a:gd name="connsiteY4" fmla="*/ 848802 h 930109"/>
                  <a:gd name="connsiteX5" fmla="*/ 1048836 w 1048836"/>
                  <a:gd name="connsiteY5" fmla="*/ 0 h 930109"/>
                  <a:gd name="connsiteX6" fmla="*/ 702965 w 1048836"/>
                  <a:gd name="connsiteY6" fmla="*/ 378369 h 930109"/>
                  <a:gd name="connsiteX7" fmla="*/ 266451 w 1048836"/>
                  <a:gd name="connsiteY7" fmla="*/ 381178 h 930109"/>
                  <a:gd name="connsiteX8" fmla="*/ 0 w 1048836"/>
                  <a:gd name="connsiteY8" fmla="*/ 50826 h 930109"/>
                  <a:gd name="connsiteX0" fmla="*/ 0 w 1034542"/>
                  <a:gd name="connsiteY0" fmla="*/ 109651 h 930109"/>
                  <a:gd name="connsiteX1" fmla="*/ 247611 w 1034542"/>
                  <a:gd name="connsiteY1" fmla="*/ 848802 h 930109"/>
                  <a:gd name="connsiteX2" fmla="*/ 407526 w 1034542"/>
                  <a:gd name="connsiteY2" fmla="*/ 930109 h 930109"/>
                  <a:gd name="connsiteX3" fmla="*/ 550451 w 1034542"/>
                  <a:gd name="connsiteY3" fmla="*/ 927804 h 930109"/>
                  <a:gd name="connsiteX4" fmla="*/ 698720 w 1034542"/>
                  <a:gd name="connsiteY4" fmla="*/ 848802 h 930109"/>
                  <a:gd name="connsiteX5" fmla="*/ 1034542 w 1034542"/>
                  <a:gd name="connsiteY5" fmla="*/ 0 h 930109"/>
                  <a:gd name="connsiteX6" fmla="*/ 688671 w 1034542"/>
                  <a:gd name="connsiteY6" fmla="*/ 378369 h 930109"/>
                  <a:gd name="connsiteX7" fmla="*/ 252157 w 1034542"/>
                  <a:gd name="connsiteY7" fmla="*/ 381178 h 930109"/>
                  <a:gd name="connsiteX8" fmla="*/ 0 w 1034542"/>
                  <a:gd name="connsiteY8" fmla="*/ 109651 h 930109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52157 w 1017873"/>
                  <a:gd name="connsiteY7" fmla="*/ 337701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88671 w 1017873"/>
                  <a:gd name="connsiteY6" fmla="*/ 334892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25968 w 1017873"/>
                  <a:gd name="connsiteY7" fmla="*/ 3453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719629 w 1017873"/>
                  <a:gd name="connsiteY6" fmla="*/ 34255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17873"/>
                  <a:gd name="connsiteY0" fmla="*/ 66174 h 886632"/>
                  <a:gd name="connsiteX1" fmla="*/ 247611 w 1017873"/>
                  <a:gd name="connsiteY1" fmla="*/ 805325 h 886632"/>
                  <a:gd name="connsiteX2" fmla="*/ 407526 w 1017873"/>
                  <a:gd name="connsiteY2" fmla="*/ 886632 h 886632"/>
                  <a:gd name="connsiteX3" fmla="*/ 550451 w 1017873"/>
                  <a:gd name="connsiteY3" fmla="*/ 884327 h 886632"/>
                  <a:gd name="connsiteX4" fmla="*/ 698720 w 1017873"/>
                  <a:gd name="connsiteY4" fmla="*/ 805325 h 886632"/>
                  <a:gd name="connsiteX5" fmla="*/ 1017873 w 1017873"/>
                  <a:gd name="connsiteY5" fmla="*/ 0 h 886632"/>
                  <a:gd name="connsiteX6" fmla="*/ 695816 w 1017873"/>
                  <a:gd name="connsiteY6" fmla="*/ 253024 h 886632"/>
                  <a:gd name="connsiteX7" fmla="*/ 233117 w 1017873"/>
                  <a:gd name="connsiteY7" fmla="*/ 253264 h 886632"/>
                  <a:gd name="connsiteX8" fmla="*/ 0 w 1017873"/>
                  <a:gd name="connsiteY8" fmla="*/ 66174 h 886632"/>
                  <a:gd name="connsiteX0" fmla="*/ 0 w 1041685"/>
                  <a:gd name="connsiteY0" fmla="*/ 188958 h 1009416"/>
                  <a:gd name="connsiteX1" fmla="*/ 247611 w 1041685"/>
                  <a:gd name="connsiteY1" fmla="*/ 928109 h 1009416"/>
                  <a:gd name="connsiteX2" fmla="*/ 407526 w 1041685"/>
                  <a:gd name="connsiteY2" fmla="*/ 1009416 h 1009416"/>
                  <a:gd name="connsiteX3" fmla="*/ 550451 w 1041685"/>
                  <a:gd name="connsiteY3" fmla="*/ 1007111 h 1009416"/>
                  <a:gd name="connsiteX4" fmla="*/ 698720 w 1041685"/>
                  <a:gd name="connsiteY4" fmla="*/ 928109 h 1009416"/>
                  <a:gd name="connsiteX5" fmla="*/ 1041685 w 1041685"/>
                  <a:gd name="connsiteY5" fmla="*/ 0 h 1009416"/>
                  <a:gd name="connsiteX6" fmla="*/ 695816 w 1041685"/>
                  <a:gd name="connsiteY6" fmla="*/ 375808 h 1009416"/>
                  <a:gd name="connsiteX7" fmla="*/ 233117 w 1041685"/>
                  <a:gd name="connsiteY7" fmla="*/ 376048 h 1009416"/>
                  <a:gd name="connsiteX8" fmla="*/ 0 w 1041685"/>
                  <a:gd name="connsiteY8" fmla="*/ 188958 h 1009416"/>
                  <a:gd name="connsiteX0" fmla="*/ 0 w 1053591"/>
                  <a:gd name="connsiteY0" fmla="*/ 58499 h 1009416"/>
                  <a:gd name="connsiteX1" fmla="*/ 259517 w 1053591"/>
                  <a:gd name="connsiteY1" fmla="*/ 928109 h 1009416"/>
                  <a:gd name="connsiteX2" fmla="*/ 419432 w 1053591"/>
                  <a:gd name="connsiteY2" fmla="*/ 1009416 h 1009416"/>
                  <a:gd name="connsiteX3" fmla="*/ 562357 w 1053591"/>
                  <a:gd name="connsiteY3" fmla="*/ 1007111 h 1009416"/>
                  <a:gd name="connsiteX4" fmla="*/ 710626 w 1053591"/>
                  <a:gd name="connsiteY4" fmla="*/ 928109 h 1009416"/>
                  <a:gd name="connsiteX5" fmla="*/ 1053591 w 1053591"/>
                  <a:gd name="connsiteY5" fmla="*/ 0 h 1009416"/>
                  <a:gd name="connsiteX6" fmla="*/ 707722 w 1053591"/>
                  <a:gd name="connsiteY6" fmla="*/ 375808 h 1009416"/>
                  <a:gd name="connsiteX7" fmla="*/ 245023 w 1053591"/>
                  <a:gd name="connsiteY7" fmla="*/ 376048 h 1009416"/>
                  <a:gd name="connsiteX8" fmla="*/ 0 w 1053591"/>
                  <a:gd name="connsiteY8" fmla="*/ 58499 h 100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3591" h="1009416">
                    <a:moveTo>
                      <a:pt x="0" y="58499"/>
                    </a:moveTo>
                    <a:lnTo>
                      <a:pt x="259517" y="928109"/>
                    </a:lnTo>
                    <a:lnTo>
                      <a:pt x="419432" y="1009416"/>
                    </a:lnTo>
                    <a:lnTo>
                      <a:pt x="562357" y="1007111"/>
                    </a:lnTo>
                    <a:lnTo>
                      <a:pt x="710626" y="928109"/>
                    </a:lnTo>
                    <a:lnTo>
                      <a:pt x="1053591" y="0"/>
                    </a:lnTo>
                    <a:lnTo>
                      <a:pt x="707722" y="375808"/>
                    </a:lnTo>
                    <a:lnTo>
                      <a:pt x="245023" y="376048"/>
                    </a:lnTo>
                    <a:lnTo>
                      <a:pt x="0" y="58499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gray">
              <a:xfrm>
                <a:off x="3883819" y="5419725"/>
                <a:ext cx="447302" cy="466226"/>
              </a:xfrm>
              <a:custGeom>
                <a:avLst/>
                <a:gdLst>
                  <a:gd name="connsiteX0" fmla="*/ 0 w 422031"/>
                  <a:gd name="connsiteY0" fmla="*/ 10049 h 502418"/>
                  <a:gd name="connsiteX1" fmla="*/ 180871 w 422031"/>
                  <a:gd name="connsiteY1" fmla="*/ 502418 h 502418"/>
                  <a:gd name="connsiteX2" fmla="*/ 422031 w 422031"/>
                  <a:gd name="connsiteY2" fmla="*/ 0 h 502418"/>
                  <a:gd name="connsiteX3" fmla="*/ 0 w 422031"/>
                  <a:gd name="connsiteY3" fmla="*/ 10049 h 502418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0 w 422031"/>
                  <a:gd name="connsiteY3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96617 w 422031"/>
                  <a:gd name="connsiteY3" fmla="*/ 97658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154102 w 422031"/>
                  <a:gd name="connsiteY3" fmla="*/ 94373 h 483052"/>
                  <a:gd name="connsiteX4" fmla="*/ 0 w 422031"/>
                  <a:gd name="connsiteY4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3879 w 422031"/>
                  <a:gd name="connsiteY3" fmla="*/ 10517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54091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71682 w 422031"/>
                  <a:gd name="connsiteY3" fmla="*/ 100398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54102 w 422031"/>
                  <a:gd name="connsiteY4" fmla="*/ 94373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4681 w 422031"/>
                  <a:gd name="connsiteY3" fmla="*/ 92365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22031"/>
                  <a:gd name="connsiteY0" fmla="*/ 10049 h 483052"/>
                  <a:gd name="connsiteX1" fmla="*/ 192593 w 422031"/>
                  <a:gd name="connsiteY1" fmla="*/ 483052 h 483052"/>
                  <a:gd name="connsiteX2" fmla="*/ 422031 w 422031"/>
                  <a:gd name="connsiteY2" fmla="*/ 0 h 483052"/>
                  <a:gd name="connsiteX3" fmla="*/ 280349 w 422031"/>
                  <a:gd name="connsiteY3" fmla="*/ 22877 h 483052"/>
                  <a:gd name="connsiteX4" fmla="*/ 149769 w 422031"/>
                  <a:gd name="connsiteY4" fmla="*/ 27665 h 483052"/>
                  <a:gd name="connsiteX5" fmla="*/ 0 w 422031"/>
                  <a:gd name="connsiteY5" fmla="*/ 10049 h 483052"/>
                  <a:gd name="connsiteX0" fmla="*/ 0 w 413367"/>
                  <a:gd name="connsiteY0" fmla="*/ 71198 h 544201"/>
                  <a:gd name="connsiteX1" fmla="*/ 192593 w 413367"/>
                  <a:gd name="connsiteY1" fmla="*/ 544201 h 544201"/>
                  <a:gd name="connsiteX2" fmla="*/ 413367 w 413367"/>
                  <a:gd name="connsiteY2" fmla="*/ 0 h 544201"/>
                  <a:gd name="connsiteX3" fmla="*/ 280349 w 413367"/>
                  <a:gd name="connsiteY3" fmla="*/ 84026 h 544201"/>
                  <a:gd name="connsiteX4" fmla="*/ 149769 w 413367"/>
                  <a:gd name="connsiteY4" fmla="*/ 88814 h 544201"/>
                  <a:gd name="connsiteX5" fmla="*/ 0 w 413367"/>
                  <a:gd name="connsiteY5" fmla="*/ 71198 h 544201"/>
                  <a:gd name="connsiteX0" fmla="*/ 0 w 406869"/>
                  <a:gd name="connsiteY0" fmla="*/ 1711 h 544201"/>
                  <a:gd name="connsiteX1" fmla="*/ 186095 w 406869"/>
                  <a:gd name="connsiteY1" fmla="*/ 544201 h 544201"/>
                  <a:gd name="connsiteX2" fmla="*/ 406869 w 406869"/>
                  <a:gd name="connsiteY2" fmla="*/ 0 h 544201"/>
                  <a:gd name="connsiteX3" fmla="*/ 273851 w 406869"/>
                  <a:gd name="connsiteY3" fmla="*/ 84026 h 544201"/>
                  <a:gd name="connsiteX4" fmla="*/ 143271 w 406869"/>
                  <a:gd name="connsiteY4" fmla="*/ 88814 h 544201"/>
                  <a:gd name="connsiteX5" fmla="*/ 0 w 406869"/>
                  <a:gd name="connsiteY5" fmla="*/ 1711 h 54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869" h="544201">
                    <a:moveTo>
                      <a:pt x="0" y="1711"/>
                    </a:moveTo>
                    <a:lnTo>
                      <a:pt x="186095" y="544201"/>
                    </a:lnTo>
                    <a:lnTo>
                      <a:pt x="406869" y="0"/>
                    </a:lnTo>
                    <a:lnTo>
                      <a:pt x="273851" y="84026"/>
                    </a:lnTo>
                    <a:lnTo>
                      <a:pt x="143271" y="88814"/>
                    </a:lnTo>
                    <a:lnTo>
                      <a:pt x="0" y="1711"/>
                    </a:lnTo>
                    <a:close/>
                  </a:path>
                </a:pathLst>
              </a:cu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3929058" y="2000240"/>
                <a:ext cx="428628" cy="214314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80360" y="109728"/>
            <a:ext cx="10396728" cy="1714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3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9025128"/>
            <a:ext cx="13716000" cy="12344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6" name="Group 5"/>
          <p:cNvGrpSpPr/>
          <p:nvPr/>
        </p:nvGrpSpPr>
        <p:grpSpPr bwMode="gray">
          <a:xfrm>
            <a:off x="672084" y="8613648"/>
            <a:ext cx="685800" cy="754380"/>
            <a:chOff x="457200" y="859536"/>
            <a:chExt cx="550696" cy="610876"/>
          </a:xfrm>
        </p:grpSpPr>
        <p:grpSp>
          <p:nvGrpSpPr>
            <p:cNvPr id="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2" name="Oval 1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3" name="Oval 1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4" name="Rounded Rectangle 1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9" name="Oval 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0" name="Oval 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1" name="Rounded Rectangle 1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 bwMode="gray">
          <a:xfrm>
            <a:off x="12303252" y="8613648"/>
            <a:ext cx="713232" cy="754380"/>
            <a:chOff x="457200" y="859536"/>
            <a:chExt cx="550696" cy="610876"/>
          </a:xfrm>
        </p:grpSpPr>
        <p:grpSp>
          <p:nvGrpSpPr>
            <p:cNvPr id="16" name="Group 15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1" name="Oval 2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2" name="Oval 2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3" name="Rounded Rectangle 2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8" name="Oval 17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9" name="Oval 18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0" name="Rounded Rectangle 19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14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 bwMode="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gray">
          <a:xfrm rot="5400000">
            <a:off x="5980176" y="2551176"/>
            <a:ext cx="10287000" cy="5198364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8764524" y="1508760"/>
            <a:ext cx="4718304" cy="1385316"/>
          </a:xfrm>
        </p:spPr>
        <p:txBody>
          <a:bodyPr anchor="b">
            <a:normAutofit/>
          </a:bodyPr>
          <a:lstStyle>
            <a:lvl1pPr algn="l">
              <a:defRPr sz="36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495044"/>
            <a:ext cx="7776972" cy="744778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4524" y="2894076"/>
            <a:ext cx="4718304" cy="6007608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98"/>
          <p:cNvGrpSpPr/>
          <p:nvPr/>
        </p:nvGrpSpPr>
        <p:grpSpPr bwMode="invGray">
          <a:xfrm rot="1221911">
            <a:off x="2381841" y="8566955"/>
            <a:ext cx="1123017" cy="1573827"/>
            <a:chOff x="3090931" y="2231917"/>
            <a:chExt cx="1238104" cy="1735114"/>
          </a:xfrm>
          <a:effectLst/>
        </p:grpSpPr>
        <p:sp>
          <p:nvSpPr>
            <p:cNvPr id="9" name="Freeform 60"/>
            <p:cNvSpPr/>
            <p:nvPr/>
          </p:nvSpPr>
          <p:spPr bwMode="inv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0" name="Freeform 61"/>
            <p:cNvSpPr/>
            <p:nvPr/>
          </p:nvSpPr>
          <p:spPr bwMode="inv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1" name="Freeform 62"/>
            <p:cNvSpPr/>
            <p:nvPr/>
          </p:nvSpPr>
          <p:spPr bwMode="inv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2" name="Freeform 63"/>
            <p:cNvSpPr/>
            <p:nvPr/>
          </p:nvSpPr>
          <p:spPr bwMode="inv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3" name="Freeform 64"/>
            <p:cNvSpPr/>
            <p:nvPr/>
          </p:nvSpPr>
          <p:spPr bwMode="inv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cxnSp>
          <p:nvCxnSpPr>
            <p:cNvPr id="14" name="Straight Connector 65"/>
            <p:cNvCxnSpPr/>
            <p:nvPr/>
          </p:nvCxnSpPr>
          <p:spPr bwMode="inv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66"/>
            <p:cNvCxnSpPr/>
            <p:nvPr/>
          </p:nvCxnSpPr>
          <p:spPr bwMode="inv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67"/>
            <p:cNvCxnSpPr/>
            <p:nvPr/>
          </p:nvCxnSpPr>
          <p:spPr bwMode="inv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8"/>
            <p:cNvCxnSpPr/>
            <p:nvPr/>
          </p:nvCxnSpPr>
          <p:spPr bwMode="inv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9"/>
            <p:cNvCxnSpPr/>
            <p:nvPr/>
          </p:nvCxnSpPr>
          <p:spPr bwMode="inv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70"/>
            <p:cNvCxnSpPr/>
            <p:nvPr/>
          </p:nvCxnSpPr>
          <p:spPr bwMode="inv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71"/>
            <p:cNvCxnSpPr/>
            <p:nvPr/>
          </p:nvCxnSpPr>
          <p:spPr bwMode="inv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6"/>
          <p:cNvGrpSpPr/>
          <p:nvPr/>
        </p:nvGrpSpPr>
        <p:grpSpPr bwMode="invGray">
          <a:xfrm rot="314262">
            <a:off x="4749026" y="5385584"/>
            <a:ext cx="418877" cy="783270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2" name="Freeform 73"/>
            <p:cNvSpPr/>
            <p:nvPr/>
          </p:nvSpPr>
          <p:spPr bwMode="inv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3" name="Oval 74"/>
            <p:cNvSpPr/>
            <p:nvPr/>
          </p:nvSpPr>
          <p:spPr bwMode="inv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24" name="Group 289"/>
          <p:cNvGrpSpPr/>
          <p:nvPr/>
        </p:nvGrpSpPr>
        <p:grpSpPr bwMode="invGray">
          <a:xfrm rot="870363" flipH="1">
            <a:off x="663289" y="3880220"/>
            <a:ext cx="1070750" cy="835584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5" name="Freeform 96"/>
            <p:cNvSpPr/>
            <p:nvPr/>
          </p:nvSpPr>
          <p:spPr bwMode="inv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6" name="Freeform 97"/>
            <p:cNvSpPr/>
            <p:nvPr/>
          </p:nvSpPr>
          <p:spPr bwMode="inv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sp>
        <p:nvSpPr>
          <p:cNvPr id="27" name="Freeform 102"/>
          <p:cNvSpPr>
            <a:spLocks/>
          </p:cNvSpPr>
          <p:nvPr/>
        </p:nvSpPr>
        <p:spPr bwMode="invGray">
          <a:xfrm>
            <a:off x="6429373" y="1928791"/>
            <a:ext cx="1372106" cy="1136333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29" name="Group 28"/>
          <p:cNvGrpSpPr/>
          <p:nvPr/>
        </p:nvGrpSpPr>
        <p:grpSpPr bwMode="gray">
          <a:xfrm rot="16200000">
            <a:off x="8147304" y="521208"/>
            <a:ext cx="726948" cy="768096"/>
            <a:chOff x="457200" y="859536"/>
            <a:chExt cx="550696" cy="610876"/>
          </a:xfrm>
        </p:grpSpPr>
        <p:grpSp>
          <p:nvGrpSpPr>
            <p:cNvPr id="30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5" name="Oval 3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7" name="Rounded Rectangle 3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31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3" name="Oval 3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34" name="Rounded Rectangle 3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 bwMode="gray">
          <a:xfrm rot="16200000">
            <a:off x="8147304" y="9079421"/>
            <a:ext cx="726948" cy="768096"/>
            <a:chOff x="457200" y="859536"/>
            <a:chExt cx="550696" cy="610876"/>
          </a:xfrm>
        </p:grpSpPr>
        <p:grpSp>
          <p:nvGrpSpPr>
            <p:cNvPr id="3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44" name="Oval 4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6" name="Rounded Rectangle 4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4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41" name="Oval 4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43" name="Rounded Rectangle 4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4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gray">
          <a:xfrm>
            <a:off x="2331720" y="342900"/>
            <a:ext cx="9614916" cy="1234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sp>
        <p:nvSpPr>
          <p:cNvPr id="8" name="Rectangle 7"/>
          <p:cNvSpPr/>
          <p:nvPr/>
        </p:nvSpPr>
        <p:spPr bwMode="gray">
          <a:xfrm>
            <a:off x="2359152" y="1645920"/>
            <a:ext cx="9587484" cy="784555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09544" y="576072"/>
            <a:ext cx="7872984" cy="850107"/>
          </a:xfrm>
        </p:spPr>
        <p:txBody>
          <a:bodyPr anchor="b">
            <a:normAutofit/>
          </a:bodyPr>
          <a:lstStyle>
            <a:lvl1pPr algn="ctr">
              <a:defRPr sz="4200" b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031236" y="2071116"/>
            <a:ext cx="8229600" cy="5582412"/>
          </a:xfrm>
          <a:ln>
            <a:solidFill>
              <a:srgbClr val="FFFFFF"/>
            </a:solidFill>
          </a:ln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3031236" y="7776972"/>
            <a:ext cx="8229600" cy="1604772"/>
          </a:xfrm>
        </p:spPr>
        <p:txBody>
          <a:bodyPr/>
          <a:lstStyle>
            <a:lvl1pPr marL="0" indent="0" algn="ctr">
              <a:buNone/>
              <a:defRPr sz="2100">
                <a:solidFill>
                  <a:srgbClr val="000000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2578608" y="1344168"/>
            <a:ext cx="534924" cy="562356"/>
            <a:chOff x="457200" y="859536"/>
            <a:chExt cx="550696" cy="610876"/>
          </a:xfrm>
        </p:grpSpPr>
        <p:grpSp>
          <p:nvGrpSpPr>
            <p:cNvPr id="11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6" name="Oval 1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3" name="Oval 1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5" name="Rounded Rectangle 1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 bwMode="gray">
          <a:xfrm>
            <a:off x="11178540" y="1344168"/>
            <a:ext cx="534924" cy="562356"/>
            <a:chOff x="457200" y="859536"/>
            <a:chExt cx="550696" cy="610876"/>
          </a:xfrm>
        </p:grpSpPr>
        <p:grpSp>
          <p:nvGrpSpPr>
            <p:cNvPr id="20" name="Group 19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5" name="Oval 24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6" name="Oval 25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7" name="Rounded Rectangle 26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21" name="Group 20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2" name="Oval 21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97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67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/>
          <p:cNvGrpSpPr/>
          <p:nvPr/>
        </p:nvGrpSpPr>
        <p:grpSpPr bwMode="gray">
          <a:xfrm rot="314262">
            <a:off x="1018961" y="1098905"/>
            <a:ext cx="655688" cy="1226091"/>
            <a:chOff x="5000628" y="1357298"/>
            <a:chExt cx="991158" cy="1853398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27" name="Freeform 73"/>
            <p:cNvSpPr/>
            <p:nvPr/>
          </p:nvSpPr>
          <p:spPr bwMode="gray">
            <a:xfrm>
              <a:off x="5000628" y="1357298"/>
              <a:ext cx="991158" cy="1351873"/>
            </a:xfrm>
            <a:custGeom>
              <a:avLst/>
              <a:gdLst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132907 w 861237"/>
                <a:gd name="connsiteY0" fmla="*/ 257840 h 1345019"/>
                <a:gd name="connsiteX1" fmla="*/ 252523 w 861237"/>
                <a:gd name="connsiteY1" fmla="*/ 454542 h 1345019"/>
                <a:gd name="connsiteX2" fmla="*/ 2658 w 861237"/>
                <a:gd name="connsiteY2" fmla="*/ 523654 h 1345019"/>
                <a:gd name="connsiteX3" fmla="*/ 0 w 861237"/>
                <a:gd name="connsiteY3" fmla="*/ 212651 h 1345019"/>
                <a:gd name="connsiteX4" fmla="*/ 393405 w 861237"/>
                <a:gd name="connsiteY4" fmla="*/ 0 h 1345019"/>
                <a:gd name="connsiteX5" fmla="*/ 861237 w 861237"/>
                <a:gd name="connsiteY5" fmla="*/ 276447 h 1345019"/>
                <a:gd name="connsiteX6" fmla="*/ 773519 w 861237"/>
                <a:gd name="connsiteY6" fmla="*/ 741621 h 1345019"/>
                <a:gd name="connsiteX7" fmla="*/ 446568 w 861237"/>
                <a:gd name="connsiteY7" fmla="*/ 1084521 h 1345019"/>
                <a:gd name="connsiteX8" fmla="*/ 401379 w 861237"/>
                <a:gd name="connsiteY8" fmla="*/ 1345019 h 1345019"/>
                <a:gd name="connsiteX9" fmla="*/ 337584 w 861237"/>
                <a:gd name="connsiteY9" fmla="*/ 1342361 h 1345019"/>
                <a:gd name="connsiteX10" fmla="*/ 372140 w 861237"/>
                <a:gd name="connsiteY10" fmla="*/ 1039333 h 1345019"/>
                <a:gd name="connsiteX11" fmla="*/ 595423 w 861237"/>
                <a:gd name="connsiteY11" fmla="*/ 685800 h 1345019"/>
                <a:gd name="connsiteX12" fmla="*/ 651244 w 861237"/>
                <a:gd name="connsiteY12" fmla="*/ 337584 h 1345019"/>
                <a:gd name="connsiteX13" fmla="*/ 430619 w 861237"/>
                <a:gd name="connsiteY13" fmla="*/ 93035 h 1345019"/>
                <a:gd name="connsiteX14" fmla="*/ 132907 w 861237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12874 w 941204"/>
                <a:gd name="connsiteY0" fmla="*/ 257840 h 1345019"/>
                <a:gd name="connsiteX1" fmla="*/ 332490 w 941204"/>
                <a:gd name="connsiteY1" fmla="*/ 454542 h 1345019"/>
                <a:gd name="connsiteX2" fmla="*/ 82625 w 941204"/>
                <a:gd name="connsiteY2" fmla="*/ 523654 h 1345019"/>
                <a:gd name="connsiteX3" fmla="*/ 79967 w 941204"/>
                <a:gd name="connsiteY3" fmla="*/ 212651 h 1345019"/>
                <a:gd name="connsiteX4" fmla="*/ 473372 w 941204"/>
                <a:gd name="connsiteY4" fmla="*/ 0 h 1345019"/>
                <a:gd name="connsiteX5" fmla="*/ 941204 w 941204"/>
                <a:gd name="connsiteY5" fmla="*/ 276447 h 1345019"/>
                <a:gd name="connsiteX6" fmla="*/ 853486 w 941204"/>
                <a:gd name="connsiteY6" fmla="*/ 741621 h 1345019"/>
                <a:gd name="connsiteX7" fmla="*/ 526535 w 941204"/>
                <a:gd name="connsiteY7" fmla="*/ 1084521 h 1345019"/>
                <a:gd name="connsiteX8" fmla="*/ 481346 w 941204"/>
                <a:gd name="connsiteY8" fmla="*/ 1345019 h 1345019"/>
                <a:gd name="connsiteX9" fmla="*/ 417551 w 941204"/>
                <a:gd name="connsiteY9" fmla="*/ 1342361 h 1345019"/>
                <a:gd name="connsiteX10" fmla="*/ 452107 w 941204"/>
                <a:gd name="connsiteY10" fmla="*/ 1039333 h 1345019"/>
                <a:gd name="connsiteX11" fmla="*/ 675390 w 941204"/>
                <a:gd name="connsiteY11" fmla="*/ 685800 h 1345019"/>
                <a:gd name="connsiteX12" fmla="*/ 731211 w 941204"/>
                <a:gd name="connsiteY12" fmla="*/ 337584 h 1345019"/>
                <a:gd name="connsiteX13" fmla="*/ 510586 w 941204"/>
                <a:gd name="connsiteY13" fmla="*/ 93035 h 1345019"/>
                <a:gd name="connsiteX14" fmla="*/ 212874 w 941204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57840 h 1345019"/>
                <a:gd name="connsiteX1" fmla="*/ 326506 w 935220"/>
                <a:gd name="connsiteY1" fmla="*/ 454542 h 1345019"/>
                <a:gd name="connsiteX2" fmla="*/ 76641 w 935220"/>
                <a:gd name="connsiteY2" fmla="*/ 523654 h 1345019"/>
                <a:gd name="connsiteX3" fmla="*/ 73983 w 935220"/>
                <a:gd name="connsiteY3" fmla="*/ 212651 h 1345019"/>
                <a:gd name="connsiteX4" fmla="*/ 467388 w 935220"/>
                <a:gd name="connsiteY4" fmla="*/ 0 h 1345019"/>
                <a:gd name="connsiteX5" fmla="*/ 935220 w 935220"/>
                <a:gd name="connsiteY5" fmla="*/ 276447 h 1345019"/>
                <a:gd name="connsiteX6" fmla="*/ 847502 w 935220"/>
                <a:gd name="connsiteY6" fmla="*/ 741621 h 1345019"/>
                <a:gd name="connsiteX7" fmla="*/ 520551 w 935220"/>
                <a:gd name="connsiteY7" fmla="*/ 1084521 h 1345019"/>
                <a:gd name="connsiteX8" fmla="*/ 475362 w 935220"/>
                <a:gd name="connsiteY8" fmla="*/ 1345019 h 1345019"/>
                <a:gd name="connsiteX9" fmla="*/ 411567 w 935220"/>
                <a:gd name="connsiteY9" fmla="*/ 1342361 h 1345019"/>
                <a:gd name="connsiteX10" fmla="*/ 446123 w 935220"/>
                <a:gd name="connsiteY10" fmla="*/ 1039333 h 1345019"/>
                <a:gd name="connsiteX11" fmla="*/ 669406 w 935220"/>
                <a:gd name="connsiteY11" fmla="*/ 685800 h 1345019"/>
                <a:gd name="connsiteX12" fmla="*/ 725227 w 935220"/>
                <a:gd name="connsiteY12" fmla="*/ 337584 h 1345019"/>
                <a:gd name="connsiteX13" fmla="*/ 504602 w 935220"/>
                <a:gd name="connsiteY13" fmla="*/ 93035 h 1345019"/>
                <a:gd name="connsiteX14" fmla="*/ 206890 w 935220"/>
                <a:gd name="connsiteY14" fmla="*/ 257840 h 1345019"/>
                <a:gd name="connsiteX0" fmla="*/ 206890 w 935220"/>
                <a:gd name="connsiteY0" fmla="*/ 264694 h 1351873"/>
                <a:gd name="connsiteX1" fmla="*/ 326506 w 935220"/>
                <a:gd name="connsiteY1" fmla="*/ 461396 h 1351873"/>
                <a:gd name="connsiteX2" fmla="*/ 76641 w 935220"/>
                <a:gd name="connsiteY2" fmla="*/ 530508 h 1351873"/>
                <a:gd name="connsiteX3" fmla="*/ 73983 w 935220"/>
                <a:gd name="connsiteY3" fmla="*/ 219505 h 1351873"/>
                <a:gd name="connsiteX4" fmla="*/ 467388 w 935220"/>
                <a:gd name="connsiteY4" fmla="*/ 6854 h 1351873"/>
                <a:gd name="connsiteX5" fmla="*/ 935220 w 935220"/>
                <a:gd name="connsiteY5" fmla="*/ 283301 h 1351873"/>
                <a:gd name="connsiteX6" fmla="*/ 847502 w 935220"/>
                <a:gd name="connsiteY6" fmla="*/ 748475 h 1351873"/>
                <a:gd name="connsiteX7" fmla="*/ 520551 w 935220"/>
                <a:gd name="connsiteY7" fmla="*/ 1091375 h 1351873"/>
                <a:gd name="connsiteX8" fmla="*/ 475362 w 935220"/>
                <a:gd name="connsiteY8" fmla="*/ 1351873 h 1351873"/>
                <a:gd name="connsiteX9" fmla="*/ 411567 w 935220"/>
                <a:gd name="connsiteY9" fmla="*/ 1349215 h 1351873"/>
                <a:gd name="connsiteX10" fmla="*/ 446123 w 935220"/>
                <a:gd name="connsiteY10" fmla="*/ 1046187 h 1351873"/>
                <a:gd name="connsiteX11" fmla="*/ 669406 w 935220"/>
                <a:gd name="connsiteY11" fmla="*/ 692654 h 1351873"/>
                <a:gd name="connsiteX12" fmla="*/ 725227 w 935220"/>
                <a:gd name="connsiteY12" fmla="*/ 344438 h 1351873"/>
                <a:gd name="connsiteX13" fmla="*/ 504602 w 935220"/>
                <a:gd name="connsiteY13" fmla="*/ 99889 h 1351873"/>
                <a:gd name="connsiteX14" fmla="*/ 206890 w 935220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25227 w 985506"/>
                <a:gd name="connsiteY12" fmla="*/ 3444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99889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504602 w 985506"/>
                <a:gd name="connsiteY13" fmla="*/ 17130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06890 w 985506"/>
                <a:gd name="connsiteY0" fmla="*/ 264694 h 1351873"/>
                <a:gd name="connsiteX1" fmla="*/ 326506 w 985506"/>
                <a:gd name="connsiteY1" fmla="*/ 461396 h 1351873"/>
                <a:gd name="connsiteX2" fmla="*/ 76641 w 985506"/>
                <a:gd name="connsiteY2" fmla="*/ 530508 h 1351873"/>
                <a:gd name="connsiteX3" fmla="*/ 73983 w 985506"/>
                <a:gd name="connsiteY3" fmla="*/ 219505 h 1351873"/>
                <a:gd name="connsiteX4" fmla="*/ 467388 w 985506"/>
                <a:gd name="connsiteY4" fmla="*/ 6854 h 1351873"/>
                <a:gd name="connsiteX5" fmla="*/ 935220 w 985506"/>
                <a:gd name="connsiteY5" fmla="*/ 283301 h 1351873"/>
                <a:gd name="connsiteX6" fmla="*/ 847502 w 985506"/>
                <a:gd name="connsiteY6" fmla="*/ 748475 h 1351873"/>
                <a:gd name="connsiteX7" fmla="*/ 520551 w 985506"/>
                <a:gd name="connsiteY7" fmla="*/ 1091375 h 1351873"/>
                <a:gd name="connsiteX8" fmla="*/ 475362 w 985506"/>
                <a:gd name="connsiteY8" fmla="*/ 1351873 h 1351873"/>
                <a:gd name="connsiteX9" fmla="*/ 411567 w 985506"/>
                <a:gd name="connsiteY9" fmla="*/ 1349215 h 1351873"/>
                <a:gd name="connsiteX10" fmla="*/ 446123 w 985506"/>
                <a:gd name="connsiteY10" fmla="*/ 1046187 h 1351873"/>
                <a:gd name="connsiteX11" fmla="*/ 669406 w 985506"/>
                <a:gd name="connsiteY11" fmla="*/ 692654 h 1351873"/>
                <a:gd name="connsiteX12" fmla="*/ 732534 w 985506"/>
                <a:gd name="connsiteY12" fmla="*/ 379338 h 1351873"/>
                <a:gd name="connsiteX13" fmla="*/ 478684 w 985506"/>
                <a:gd name="connsiteY13" fmla="*/ 99213 h 1351873"/>
                <a:gd name="connsiteX14" fmla="*/ 206890 w 985506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  <a:gd name="connsiteX0" fmla="*/ 212542 w 991158"/>
                <a:gd name="connsiteY0" fmla="*/ 264694 h 1351873"/>
                <a:gd name="connsiteX1" fmla="*/ 332158 w 991158"/>
                <a:gd name="connsiteY1" fmla="*/ 461396 h 1351873"/>
                <a:gd name="connsiteX2" fmla="*/ 82293 w 991158"/>
                <a:gd name="connsiteY2" fmla="*/ 530508 h 1351873"/>
                <a:gd name="connsiteX3" fmla="*/ 79635 w 991158"/>
                <a:gd name="connsiteY3" fmla="*/ 219505 h 1351873"/>
                <a:gd name="connsiteX4" fmla="*/ 473040 w 991158"/>
                <a:gd name="connsiteY4" fmla="*/ 6854 h 1351873"/>
                <a:gd name="connsiteX5" fmla="*/ 940872 w 991158"/>
                <a:gd name="connsiteY5" fmla="*/ 283301 h 1351873"/>
                <a:gd name="connsiteX6" fmla="*/ 853154 w 991158"/>
                <a:gd name="connsiteY6" fmla="*/ 748475 h 1351873"/>
                <a:gd name="connsiteX7" fmla="*/ 526203 w 991158"/>
                <a:gd name="connsiteY7" fmla="*/ 1091375 h 1351873"/>
                <a:gd name="connsiteX8" fmla="*/ 481014 w 991158"/>
                <a:gd name="connsiteY8" fmla="*/ 1351873 h 1351873"/>
                <a:gd name="connsiteX9" fmla="*/ 417219 w 991158"/>
                <a:gd name="connsiteY9" fmla="*/ 1349215 h 1351873"/>
                <a:gd name="connsiteX10" fmla="*/ 451775 w 991158"/>
                <a:gd name="connsiteY10" fmla="*/ 1046187 h 1351873"/>
                <a:gd name="connsiteX11" fmla="*/ 675058 w 991158"/>
                <a:gd name="connsiteY11" fmla="*/ 692654 h 1351873"/>
                <a:gd name="connsiteX12" fmla="*/ 738186 w 991158"/>
                <a:gd name="connsiteY12" fmla="*/ 379338 h 1351873"/>
                <a:gd name="connsiteX13" fmla="*/ 484336 w 991158"/>
                <a:gd name="connsiteY13" fmla="*/ 99213 h 1351873"/>
                <a:gd name="connsiteX14" fmla="*/ 212542 w 991158"/>
                <a:gd name="connsiteY14" fmla="*/ 264694 h 135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158" h="1351873">
                  <a:moveTo>
                    <a:pt x="212542" y="264694"/>
                  </a:moveTo>
                  <a:cubicBezTo>
                    <a:pt x="203018" y="320293"/>
                    <a:pt x="339801" y="349345"/>
                    <a:pt x="332158" y="461396"/>
                  </a:cubicBezTo>
                  <a:cubicBezTo>
                    <a:pt x="324515" y="573447"/>
                    <a:pt x="164586" y="635082"/>
                    <a:pt x="82293" y="530508"/>
                  </a:cubicBezTo>
                  <a:cubicBezTo>
                    <a:pt x="0" y="425934"/>
                    <a:pt x="38877" y="315959"/>
                    <a:pt x="79635" y="219505"/>
                  </a:cubicBezTo>
                  <a:cubicBezTo>
                    <a:pt x="120393" y="123051"/>
                    <a:pt x="254632" y="13708"/>
                    <a:pt x="473040" y="6854"/>
                  </a:cubicBezTo>
                  <a:cubicBezTo>
                    <a:pt x="691448" y="0"/>
                    <a:pt x="890586" y="148302"/>
                    <a:pt x="940872" y="283301"/>
                  </a:cubicBezTo>
                  <a:cubicBezTo>
                    <a:pt x="991158" y="418300"/>
                    <a:pt x="983398" y="611037"/>
                    <a:pt x="853154" y="748475"/>
                  </a:cubicBezTo>
                  <a:cubicBezTo>
                    <a:pt x="744170" y="862775"/>
                    <a:pt x="559096" y="1023926"/>
                    <a:pt x="526203" y="1091375"/>
                  </a:cubicBezTo>
                  <a:cubicBezTo>
                    <a:pt x="493310" y="1158824"/>
                    <a:pt x="496077" y="1265040"/>
                    <a:pt x="481014" y="1351873"/>
                  </a:cubicBezTo>
                  <a:lnTo>
                    <a:pt x="417219" y="1349215"/>
                  </a:lnTo>
                  <a:cubicBezTo>
                    <a:pt x="428738" y="1248206"/>
                    <a:pt x="402933" y="1123819"/>
                    <a:pt x="451775" y="1046187"/>
                  </a:cubicBezTo>
                  <a:cubicBezTo>
                    <a:pt x="500617" y="968555"/>
                    <a:pt x="627323" y="803796"/>
                    <a:pt x="675058" y="692654"/>
                  </a:cubicBezTo>
                  <a:cubicBezTo>
                    <a:pt x="722793" y="581512"/>
                    <a:pt x="743399" y="445979"/>
                    <a:pt x="738186" y="379338"/>
                  </a:cubicBezTo>
                  <a:cubicBezTo>
                    <a:pt x="732973" y="312697"/>
                    <a:pt x="683909" y="107408"/>
                    <a:pt x="484336" y="99213"/>
                  </a:cubicBezTo>
                  <a:cubicBezTo>
                    <a:pt x="284763" y="91018"/>
                    <a:pt x="218744" y="172225"/>
                    <a:pt x="212542" y="264694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28" name="Oval 74"/>
            <p:cNvSpPr/>
            <p:nvPr/>
          </p:nvSpPr>
          <p:spPr bwMode="gray">
            <a:xfrm>
              <a:off x="5316838" y="2928934"/>
              <a:ext cx="273788" cy="28176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9" name="Group 250"/>
          <p:cNvGrpSpPr/>
          <p:nvPr/>
        </p:nvGrpSpPr>
        <p:grpSpPr bwMode="gray">
          <a:xfrm rot="2127411">
            <a:off x="8641565" y="8645284"/>
            <a:ext cx="1318742" cy="1029110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30" name="Freeform 7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1" name="Freeform 7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sp>
        <p:nvSpPr>
          <p:cNvPr id="32" name="Freeform 102"/>
          <p:cNvSpPr>
            <a:spLocks/>
          </p:cNvSpPr>
          <p:nvPr/>
        </p:nvSpPr>
        <p:spPr bwMode="gray">
          <a:xfrm flipH="1">
            <a:off x="4071918" y="8036740"/>
            <a:ext cx="1821669" cy="1136333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10" name="Group 98"/>
          <p:cNvGrpSpPr/>
          <p:nvPr/>
        </p:nvGrpSpPr>
        <p:grpSpPr bwMode="gray">
          <a:xfrm rot="2704937">
            <a:off x="4773827" y="1080278"/>
            <a:ext cx="782507" cy="1096626"/>
            <a:chOff x="3090931" y="2231917"/>
            <a:chExt cx="1238104" cy="1735114"/>
          </a:xfrm>
          <a:effectLst/>
        </p:grpSpPr>
        <p:sp>
          <p:nvSpPr>
            <p:cNvPr id="34" name="Freeform 83"/>
            <p:cNvSpPr/>
            <p:nvPr/>
          </p:nvSpPr>
          <p:spPr bwMode="gray">
            <a:xfrm>
              <a:off x="3282936" y="2430108"/>
              <a:ext cx="829619" cy="1536923"/>
            </a:xfrm>
            <a:custGeom>
              <a:avLst/>
              <a:gdLst>
                <a:gd name="connsiteX0" fmla="*/ 934497 w 2672862"/>
                <a:gd name="connsiteY0" fmla="*/ 2803490 h 3637503"/>
                <a:gd name="connsiteX1" fmla="*/ 924448 w 2672862"/>
                <a:gd name="connsiteY1" fmla="*/ 2220686 h 3637503"/>
                <a:gd name="connsiteX2" fmla="*/ 0 w 2672862"/>
                <a:gd name="connsiteY2" fmla="*/ 1416818 h 3637503"/>
                <a:gd name="connsiteX3" fmla="*/ 442128 w 2672862"/>
                <a:gd name="connsiteY3" fmla="*/ 20097 h 3637503"/>
                <a:gd name="connsiteX4" fmla="*/ 2069960 w 2672862"/>
                <a:gd name="connsiteY4" fmla="*/ 0 h 3637503"/>
                <a:gd name="connsiteX5" fmla="*/ 2672862 w 2672862"/>
                <a:gd name="connsiteY5" fmla="*/ 1326382 h 3637503"/>
                <a:gd name="connsiteX6" fmla="*/ 1497204 w 2672862"/>
                <a:gd name="connsiteY6" fmla="*/ 2170444 h 3637503"/>
                <a:gd name="connsiteX7" fmla="*/ 1497204 w 2672862"/>
                <a:gd name="connsiteY7" fmla="*/ 2793442 h 3637503"/>
                <a:gd name="connsiteX8" fmla="*/ 1657978 w 2672862"/>
                <a:gd name="connsiteY8" fmla="*/ 2944167 h 3637503"/>
                <a:gd name="connsiteX9" fmla="*/ 1517301 w 2672862"/>
                <a:gd name="connsiteY9" fmla="*/ 3044651 h 3637503"/>
                <a:gd name="connsiteX10" fmla="*/ 1678075 w 2672862"/>
                <a:gd name="connsiteY10" fmla="*/ 3165231 h 3637503"/>
                <a:gd name="connsiteX11" fmla="*/ 1547446 w 2672862"/>
                <a:gd name="connsiteY11" fmla="*/ 3245618 h 3637503"/>
                <a:gd name="connsiteX12" fmla="*/ 1678075 w 2672862"/>
                <a:gd name="connsiteY12" fmla="*/ 3406391 h 3637503"/>
                <a:gd name="connsiteX13" fmla="*/ 1527349 w 2672862"/>
                <a:gd name="connsiteY13" fmla="*/ 3516923 h 3637503"/>
                <a:gd name="connsiteX14" fmla="*/ 1527349 w 2672862"/>
                <a:gd name="connsiteY14" fmla="*/ 3637503 h 3637503"/>
                <a:gd name="connsiteX15" fmla="*/ 984738 w 2672862"/>
                <a:gd name="connsiteY15" fmla="*/ 3637503 h 3637503"/>
                <a:gd name="connsiteX16" fmla="*/ 984738 w 2672862"/>
                <a:gd name="connsiteY16" fmla="*/ 3486778 h 3637503"/>
                <a:gd name="connsiteX17" fmla="*/ 783771 w 2672862"/>
                <a:gd name="connsiteY17" fmla="*/ 3456633 h 3637503"/>
                <a:gd name="connsiteX18" fmla="*/ 954593 w 2672862"/>
                <a:gd name="connsiteY18" fmla="*/ 3346101 h 3637503"/>
                <a:gd name="connsiteX19" fmla="*/ 753626 w 2672862"/>
                <a:gd name="connsiteY19" fmla="*/ 3275763 h 3637503"/>
                <a:gd name="connsiteX20" fmla="*/ 914400 w 2672862"/>
                <a:gd name="connsiteY20" fmla="*/ 3175279 h 3637503"/>
                <a:gd name="connsiteX21" fmla="*/ 693336 w 2672862"/>
                <a:gd name="connsiteY21" fmla="*/ 3084844 h 3637503"/>
                <a:gd name="connsiteX22" fmla="*/ 934497 w 2672862"/>
                <a:gd name="connsiteY22" fmla="*/ 2803490 h 3637503"/>
                <a:gd name="connsiteX0" fmla="*/ 934497 w 2672862"/>
                <a:gd name="connsiteY0" fmla="*/ 3021204 h 3855217"/>
                <a:gd name="connsiteX1" fmla="*/ 924448 w 2672862"/>
                <a:gd name="connsiteY1" fmla="*/ 2438400 h 3855217"/>
                <a:gd name="connsiteX2" fmla="*/ 0 w 2672862"/>
                <a:gd name="connsiteY2" fmla="*/ 1634532 h 3855217"/>
                <a:gd name="connsiteX3" fmla="*/ 442128 w 2672862"/>
                <a:gd name="connsiteY3" fmla="*/ 237811 h 3855217"/>
                <a:gd name="connsiteX4" fmla="*/ 2069960 w 2672862"/>
                <a:gd name="connsiteY4" fmla="*/ 217714 h 3855217"/>
                <a:gd name="connsiteX5" fmla="*/ 2672862 w 2672862"/>
                <a:gd name="connsiteY5" fmla="*/ 1544096 h 3855217"/>
                <a:gd name="connsiteX6" fmla="*/ 1497204 w 2672862"/>
                <a:gd name="connsiteY6" fmla="*/ 2388158 h 3855217"/>
                <a:gd name="connsiteX7" fmla="*/ 1497204 w 2672862"/>
                <a:gd name="connsiteY7" fmla="*/ 3011156 h 3855217"/>
                <a:gd name="connsiteX8" fmla="*/ 1657978 w 2672862"/>
                <a:gd name="connsiteY8" fmla="*/ 3161881 h 3855217"/>
                <a:gd name="connsiteX9" fmla="*/ 1517301 w 2672862"/>
                <a:gd name="connsiteY9" fmla="*/ 3262365 h 3855217"/>
                <a:gd name="connsiteX10" fmla="*/ 1678075 w 2672862"/>
                <a:gd name="connsiteY10" fmla="*/ 3382945 h 3855217"/>
                <a:gd name="connsiteX11" fmla="*/ 1547446 w 2672862"/>
                <a:gd name="connsiteY11" fmla="*/ 3463332 h 3855217"/>
                <a:gd name="connsiteX12" fmla="*/ 1678075 w 2672862"/>
                <a:gd name="connsiteY12" fmla="*/ 3624105 h 3855217"/>
                <a:gd name="connsiteX13" fmla="*/ 1527349 w 2672862"/>
                <a:gd name="connsiteY13" fmla="*/ 3734637 h 3855217"/>
                <a:gd name="connsiteX14" fmla="*/ 1527349 w 2672862"/>
                <a:gd name="connsiteY14" fmla="*/ 3855217 h 3855217"/>
                <a:gd name="connsiteX15" fmla="*/ 984738 w 2672862"/>
                <a:gd name="connsiteY15" fmla="*/ 3855217 h 3855217"/>
                <a:gd name="connsiteX16" fmla="*/ 984738 w 2672862"/>
                <a:gd name="connsiteY16" fmla="*/ 3704492 h 3855217"/>
                <a:gd name="connsiteX17" fmla="*/ 783771 w 2672862"/>
                <a:gd name="connsiteY17" fmla="*/ 3674347 h 3855217"/>
                <a:gd name="connsiteX18" fmla="*/ 954593 w 2672862"/>
                <a:gd name="connsiteY18" fmla="*/ 3563815 h 3855217"/>
                <a:gd name="connsiteX19" fmla="*/ 753626 w 2672862"/>
                <a:gd name="connsiteY19" fmla="*/ 3493477 h 3855217"/>
                <a:gd name="connsiteX20" fmla="*/ 914400 w 2672862"/>
                <a:gd name="connsiteY20" fmla="*/ 3392993 h 3855217"/>
                <a:gd name="connsiteX21" fmla="*/ 693336 w 2672862"/>
                <a:gd name="connsiteY21" fmla="*/ 3302558 h 3855217"/>
                <a:gd name="connsiteX22" fmla="*/ 934497 w 2672862"/>
                <a:gd name="connsiteY22" fmla="*/ 3021204 h 3855217"/>
                <a:gd name="connsiteX0" fmla="*/ 934497 w 2768321"/>
                <a:gd name="connsiteY0" fmla="*/ 3021204 h 3855217"/>
                <a:gd name="connsiteX1" fmla="*/ 924448 w 2768321"/>
                <a:gd name="connsiteY1" fmla="*/ 2438400 h 3855217"/>
                <a:gd name="connsiteX2" fmla="*/ 0 w 2768321"/>
                <a:gd name="connsiteY2" fmla="*/ 1634532 h 3855217"/>
                <a:gd name="connsiteX3" fmla="*/ 442128 w 2768321"/>
                <a:gd name="connsiteY3" fmla="*/ 237811 h 3855217"/>
                <a:gd name="connsiteX4" fmla="*/ 2069960 w 2768321"/>
                <a:gd name="connsiteY4" fmla="*/ 217714 h 3855217"/>
                <a:gd name="connsiteX5" fmla="*/ 2672862 w 2768321"/>
                <a:gd name="connsiteY5" fmla="*/ 1544096 h 3855217"/>
                <a:gd name="connsiteX6" fmla="*/ 1497204 w 2768321"/>
                <a:gd name="connsiteY6" fmla="*/ 2388158 h 3855217"/>
                <a:gd name="connsiteX7" fmla="*/ 1497204 w 2768321"/>
                <a:gd name="connsiteY7" fmla="*/ 3011156 h 3855217"/>
                <a:gd name="connsiteX8" fmla="*/ 1657978 w 2768321"/>
                <a:gd name="connsiteY8" fmla="*/ 3161881 h 3855217"/>
                <a:gd name="connsiteX9" fmla="*/ 1517301 w 2768321"/>
                <a:gd name="connsiteY9" fmla="*/ 3262365 h 3855217"/>
                <a:gd name="connsiteX10" fmla="*/ 1678075 w 2768321"/>
                <a:gd name="connsiteY10" fmla="*/ 3382945 h 3855217"/>
                <a:gd name="connsiteX11" fmla="*/ 1547446 w 2768321"/>
                <a:gd name="connsiteY11" fmla="*/ 3463332 h 3855217"/>
                <a:gd name="connsiteX12" fmla="*/ 1678075 w 2768321"/>
                <a:gd name="connsiteY12" fmla="*/ 3624105 h 3855217"/>
                <a:gd name="connsiteX13" fmla="*/ 1527349 w 2768321"/>
                <a:gd name="connsiteY13" fmla="*/ 3734637 h 3855217"/>
                <a:gd name="connsiteX14" fmla="*/ 1527349 w 2768321"/>
                <a:gd name="connsiteY14" fmla="*/ 3855217 h 3855217"/>
                <a:gd name="connsiteX15" fmla="*/ 984738 w 2768321"/>
                <a:gd name="connsiteY15" fmla="*/ 3855217 h 3855217"/>
                <a:gd name="connsiteX16" fmla="*/ 984738 w 2768321"/>
                <a:gd name="connsiteY16" fmla="*/ 3704492 h 3855217"/>
                <a:gd name="connsiteX17" fmla="*/ 783771 w 2768321"/>
                <a:gd name="connsiteY17" fmla="*/ 3674347 h 3855217"/>
                <a:gd name="connsiteX18" fmla="*/ 954593 w 2768321"/>
                <a:gd name="connsiteY18" fmla="*/ 3563815 h 3855217"/>
                <a:gd name="connsiteX19" fmla="*/ 753626 w 2768321"/>
                <a:gd name="connsiteY19" fmla="*/ 3493477 h 3855217"/>
                <a:gd name="connsiteX20" fmla="*/ 914400 w 2768321"/>
                <a:gd name="connsiteY20" fmla="*/ 3392993 h 3855217"/>
                <a:gd name="connsiteX21" fmla="*/ 693336 w 2768321"/>
                <a:gd name="connsiteY21" fmla="*/ 3302558 h 3855217"/>
                <a:gd name="connsiteX22" fmla="*/ 934497 w 2768321"/>
                <a:gd name="connsiteY22" fmla="*/ 3021204 h 3855217"/>
                <a:gd name="connsiteX0" fmla="*/ 1014884 w 2848708"/>
                <a:gd name="connsiteY0" fmla="*/ 3021204 h 3855217"/>
                <a:gd name="connsiteX1" fmla="*/ 1004835 w 2848708"/>
                <a:gd name="connsiteY1" fmla="*/ 2438400 h 3855217"/>
                <a:gd name="connsiteX2" fmla="*/ 80387 w 2848708"/>
                <a:gd name="connsiteY2" fmla="*/ 1634532 h 3855217"/>
                <a:gd name="connsiteX3" fmla="*/ 522515 w 2848708"/>
                <a:gd name="connsiteY3" fmla="*/ 237811 h 3855217"/>
                <a:gd name="connsiteX4" fmla="*/ 2150347 w 2848708"/>
                <a:gd name="connsiteY4" fmla="*/ 217714 h 3855217"/>
                <a:gd name="connsiteX5" fmla="*/ 2753249 w 2848708"/>
                <a:gd name="connsiteY5" fmla="*/ 1544096 h 3855217"/>
                <a:gd name="connsiteX6" fmla="*/ 1577591 w 2848708"/>
                <a:gd name="connsiteY6" fmla="*/ 2388158 h 3855217"/>
                <a:gd name="connsiteX7" fmla="*/ 1577591 w 2848708"/>
                <a:gd name="connsiteY7" fmla="*/ 3011156 h 3855217"/>
                <a:gd name="connsiteX8" fmla="*/ 1738365 w 2848708"/>
                <a:gd name="connsiteY8" fmla="*/ 3161881 h 3855217"/>
                <a:gd name="connsiteX9" fmla="*/ 1597688 w 2848708"/>
                <a:gd name="connsiteY9" fmla="*/ 3262365 h 3855217"/>
                <a:gd name="connsiteX10" fmla="*/ 1758462 w 2848708"/>
                <a:gd name="connsiteY10" fmla="*/ 3382945 h 3855217"/>
                <a:gd name="connsiteX11" fmla="*/ 1627833 w 2848708"/>
                <a:gd name="connsiteY11" fmla="*/ 3463332 h 3855217"/>
                <a:gd name="connsiteX12" fmla="*/ 1758462 w 2848708"/>
                <a:gd name="connsiteY12" fmla="*/ 3624105 h 3855217"/>
                <a:gd name="connsiteX13" fmla="*/ 1607736 w 2848708"/>
                <a:gd name="connsiteY13" fmla="*/ 3734637 h 3855217"/>
                <a:gd name="connsiteX14" fmla="*/ 1607736 w 2848708"/>
                <a:gd name="connsiteY14" fmla="*/ 3855217 h 3855217"/>
                <a:gd name="connsiteX15" fmla="*/ 1065125 w 2848708"/>
                <a:gd name="connsiteY15" fmla="*/ 3855217 h 3855217"/>
                <a:gd name="connsiteX16" fmla="*/ 1065125 w 2848708"/>
                <a:gd name="connsiteY16" fmla="*/ 3704492 h 3855217"/>
                <a:gd name="connsiteX17" fmla="*/ 864158 w 2848708"/>
                <a:gd name="connsiteY17" fmla="*/ 3674347 h 3855217"/>
                <a:gd name="connsiteX18" fmla="*/ 1034980 w 2848708"/>
                <a:gd name="connsiteY18" fmla="*/ 3563815 h 3855217"/>
                <a:gd name="connsiteX19" fmla="*/ 834013 w 2848708"/>
                <a:gd name="connsiteY19" fmla="*/ 3493477 h 3855217"/>
                <a:gd name="connsiteX20" fmla="*/ 994787 w 2848708"/>
                <a:gd name="connsiteY20" fmla="*/ 3392993 h 3855217"/>
                <a:gd name="connsiteX21" fmla="*/ 773723 w 2848708"/>
                <a:gd name="connsiteY21" fmla="*/ 3302558 h 3855217"/>
                <a:gd name="connsiteX22" fmla="*/ 1014884 w 2848708"/>
                <a:gd name="connsiteY22" fmla="*/ 3021204 h 3855217"/>
                <a:gd name="connsiteX0" fmla="*/ 1014884 w 2848708"/>
                <a:gd name="connsiteY0" fmla="*/ 3233867 h 4067880"/>
                <a:gd name="connsiteX1" fmla="*/ 1004835 w 2848708"/>
                <a:gd name="connsiteY1" fmla="*/ 2651063 h 4067880"/>
                <a:gd name="connsiteX2" fmla="*/ 80387 w 2848708"/>
                <a:gd name="connsiteY2" fmla="*/ 1847195 h 4067880"/>
                <a:gd name="connsiteX3" fmla="*/ 522515 w 2848708"/>
                <a:gd name="connsiteY3" fmla="*/ 236136 h 4067880"/>
                <a:gd name="connsiteX4" fmla="*/ 2150347 w 2848708"/>
                <a:gd name="connsiteY4" fmla="*/ 430377 h 4067880"/>
                <a:gd name="connsiteX5" fmla="*/ 2753249 w 2848708"/>
                <a:gd name="connsiteY5" fmla="*/ 1756759 h 4067880"/>
                <a:gd name="connsiteX6" fmla="*/ 1577591 w 2848708"/>
                <a:gd name="connsiteY6" fmla="*/ 2600821 h 4067880"/>
                <a:gd name="connsiteX7" fmla="*/ 1577591 w 2848708"/>
                <a:gd name="connsiteY7" fmla="*/ 3223819 h 4067880"/>
                <a:gd name="connsiteX8" fmla="*/ 1738365 w 2848708"/>
                <a:gd name="connsiteY8" fmla="*/ 3374544 h 4067880"/>
                <a:gd name="connsiteX9" fmla="*/ 1597688 w 2848708"/>
                <a:gd name="connsiteY9" fmla="*/ 3475028 h 4067880"/>
                <a:gd name="connsiteX10" fmla="*/ 1758462 w 2848708"/>
                <a:gd name="connsiteY10" fmla="*/ 3595608 h 4067880"/>
                <a:gd name="connsiteX11" fmla="*/ 1627833 w 2848708"/>
                <a:gd name="connsiteY11" fmla="*/ 3675995 h 4067880"/>
                <a:gd name="connsiteX12" fmla="*/ 1758462 w 2848708"/>
                <a:gd name="connsiteY12" fmla="*/ 3836768 h 4067880"/>
                <a:gd name="connsiteX13" fmla="*/ 1607736 w 2848708"/>
                <a:gd name="connsiteY13" fmla="*/ 3947300 h 4067880"/>
                <a:gd name="connsiteX14" fmla="*/ 1607736 w 2848708"/>
                <a:gd name="connsiteY14" fmla="*/ 4067880 h 4067880"/>
                <a:gd name="connsiteX15" fmla="*/ 1065125 w 2848708"/>
                <a:gd name="connsiteY15" fmla="*/ 4067880 h 4067880"/>
                <a:gd name="connsiteX16" fmla="*/ 1065125 w 2848708"/>
                <a:gd name="connsiteY16" fmla="*/ 3917155 h 4067880"/>
                <a:gd name="connsiteX17" fmla="*/ 864158 w 2848708"/>
                <a:gd name="connsiteY17" fmla="*/ 3887010 h 4067880"/>
                <a:gd name="connsiteX18" fmla="*/ 1034980 w 2848708"/>
                <a:gd name="connsiteY18" fmla="*/ 3776478 h 4067880"/>
                <a:gd name="connsiteX19" fmla="*/ 834013 w 2848708"/>
                <a:gd name="connsiteY19" fmla="*/ 3706140 h 4067880"/>
                <a:gd name="connsiteX20" fmla="*/ 994787 w 2848708"/>
                <a:gd name="connsiteY20" fmla="*/ 3605656 h 4067880"/>
                <a:gd name="connsiteX21" fmla="*/ 773723 w 2848708"/>
                <a:gd name="connsiteY21" fmla="*/ 3515221 h 4067880"/>
                <a:gd name="connsiteX22" fmla="*/ 1014884 w 2848708"/>
                <a:gd name="connsiteY22" fmla="*/ 3233867 h 4067880"/>
                <a:gd name="connsiteX0" fmla="*/ 1014884 w 2848708"/>
                <a:gd name="connsiteY0" fmla="*/ 3342703 h 4176716"/>
                <a:gd name="connsiteX1" fmla="*/ 1004835 w 2848708"/>
                <a:gd name="connsiteY1" fmla="*/ 2759899 h 4176716"/>
                <a:gd name="connsiteX2" fmla="*/ 80387 w 2848708"/>
                <a:gd name="connsiteY2" fmla="*/ 1956031 h 4176716"/>
                <a:gd name="connsiteX3" fmla="*/ 522515 w 2848708"/>
                <a:gd name="connsiteY3" fmla="*/ 344972 h 4176716"/>
                <a:gd name="connsiteX4" fmla="*/ 2150347 w 2848708"/>
                <a:gd name="connsiteY4" fmla="*/ 253437 h 4176716"/>
                <a:gd name="connsiteX5" fmla="*/ 2753249 w 2848708"/>
                <a:gd name="connsiteY5" fmla="*/ 1865595 h 4176716"/>
                <a:gd name="connsiteX6" fmla="*/ 1577591 w 2848708"/>
                <a:gd name="connsiteY6" fmla="*/ 2709657 h 4176716"/>
                <a:gd name="connsiteX7" fmla="*/ 1577591 w 2848708"/>
                <a:gd name="connsiteY7" fmla="*/ 3332655 h 4176716"/>
                <a:gd name="connsiteX8" fmla="*/ 1738365 w 2848708"/>
                <a:gd name="connsiteY8" fmla="*/ 3483380 h 4176716"/>
                <a:gd name="connsiteX9" fmla="*/ 1597688 w 2848708"/>
                <a:gd name="connsiteY9" fmla="*/ 3583864 h 4176716"/>
                <a:gd name="connsiteX10" fmla="*/ 1758462 w 2848708"/>
                <a:gd name="connsiteY10" fmla="*/ 3704444 h 4176716"/>
                <a:gd name="connsiteX11" fmla="*/ 1627833 w 2848708"/>
                <a:gd name="connsiteY11" fmla="*/ 3784831 h 4176716"/>
                <a:gd name="connsiteX12" fmla="*/ 1758462 w 2848708"/>
                <a:gd name="connsiteY12" fmla="*/ 3945604 h 4176716"/>
                <a:gd name="connsiteX13" fmla="*/ 1607736 w 2848708"/>
                <a:gd name="connsiteY13" fmla="*/ 4056136 h 4176716"/>
                <a:gd name="connsiteX14" fmla="*/ 1607736 w 2848708"/>
                <a:gd name="connsiteY14" fmla="*/ 4176716 h 4176716"/>
                <a:gd name="connsiteX15" fmla="*/ 1065125 w 2848708"/>
                <a:gd name="connsiteY15" fmla="*/ 4176716 h 4176716"/>
                <a:gd name="connsiteX16" fmla="*/ 1065125 w 2848708"/>
                <a:gd name="connsiteY16" fmla="*/ 4025991 h 4176716"/>
                <a:gd name="connsiteX17" fmla="*/ 864158 w 2848708"/>
                <a:gd name="connsiteY17" fmla="*/ 3995846 h 4176716"/>
                <a:gd name="connsiteX18" fmla="*/ 1034980 w 2848708"/>
                <a:gd name="connsiteY18" fmla="*/ 3885314 h 4176716"/>
                <a:gd name="connsiteX19" fmla="*/ 834013 w 2848708"/>
                <a:gd name="connsiteY19" fmla="*/ 3814976 h 4176716"/>
                <a:gd name="connsiteX20" fmla="*/ 994787 w 2848708"/>
                <a:gd name="connsiteY20" fmla="*/ 3714492 h 4176716"/>
                <a:gd name="connsiteX21" fmla="*/ 773723 w 2848708"/>
                <a:gd name="connsiteY21" fmla="*/ 3624057 h 4176716"/>
                <a:gd name="connsiteX22" fmla="*/ 1014884 w 2848708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1014884 w 2450693"/>
                <a:gd name="connsiteY0" fmla="*/ 3342703 h 4176716"/>
                <a:gd name="connsiteX1" fmla="*/ 1004835 w 2450693"/>
                <a:gd name="connsiteY1" fmla="*/ 2759899 h 4176716"/>
                <a:gd name="connsiteX2" fmla="*/ 80387 w 2450693"/>
                <a:gd name="connsiteY2" fmla="*/ 1956031 h 4176716"/>
                <a:gd name="connsiteX3" fmla="*/ 522515 w 2450693"/>
                <a:gd name="connsiteY3" fmla="*/ 344972 h 4176716"/>
                <a:gd name="connsiteX4" fmla="*/ 2150347 w 2450693"/>
                <a:gd name="connsiteY4" fmla="*/ 253437 h 4176716"/>
                <a:gd name="connsiteX5" fmla="*/ 2324589 w 2450693"/>
                <a:gd name="connsiteY5" fmla="*/ 1865595 h 4176716"/>
                <a:gd name="connsiteX6" fmla="*/ 1577591 w 2450693"/>
                <a:gd name="connsiteY6" fmla="*/ 2709657 h 4176716"/>
                <a:gd name="connsiteX7" fmla="*/ 1577591 w 2450693"/>
                <a:gd name="connsiteY7" fmla="*/ 3332655 h 4176716"/>
                <a:gd name="connsiteX8" fmla="*/ 1738365 w 2450693"/>
                <a:gd name="connsiteY8" fmla="*/ 3483380 h 4176716"/>
                <a:gd name="connsiteX9" fmla="*/ 1597688 w 2450693"/>
                <a:gd name="connsiteY9" fmla="*/ 3583864 h 4176716"/>
                <a:gd name="connsiteX10" fmla="*/ 1758462 w 2450693"/>
                <a:gd name="connsiteY10" fmla="*/ 3704444 h 4176716"/>
                <a:gd name="connsiteX11" fmla="*/ 1627833 w 2450693"/>
                <a:gd name="connsiteY11" fmla="*/ 3784831 h 4176716"/>
                <a:gd name="connsiteX12" fmla="*/ 1758462 w 2450693"/>
                <a:gd name="connsiteY12" fmla="*/ 3945604 h 4176716"/>
                <a:gd name="connsiteX13" fmla="*/ 1607736 w 2450693"/>
                <a:gd name="connsiteY13" fmla="*/ 4056136 h 4176716"/>
                <a:gd name="connsiteX14" fmla="*/ 1607736 w 2450693"/>
                <a:gd name="connsiteY14" fmla="*/ 4176716 h 4176716"/>
                <a:gd name="connsiteX15" fmla="*/ 1065125 w 2450693"/>
                <a:gd name="connsiteY15" fmla="*/ 4176716 h 4176716"/>
                <a:gd name="connsiteX16" fmla="*/ 1065125 w 2450693"/>
                <a:gd name="connsiteY16" fmla="*/ 4025991 h 4176716"/>
                <a:gd name="connsiteX17" fmla="*/ 864158 w 2450693"/>
                <a:gd name="connsiteY17" fmla="*/ 3995846 h 4176716"/>
                <a:gd name="connsiteX18" fmla="*/ 1034980 w 2450693"/>
                <a:gd name="connsiteY18" fmla="*/ 3885314 h 4176716"/>
                <a:gd name="connsiteX19" fmla="*/ 834013 w 2450693"/>
                <a:gd name="connsiteY19" fmla="*/ 3814976 h 4176716"/>
                <a:gd name="connsiteX20" fmla="*/ 994787 w 2450693"/>
                <a:gd name="connsiteY20" fmla="*/ 3714492 h 4176716"/>
                <a:gd name="connsiteX21" fmla="*/ 773723 w 2450693"/>
                <a:gd name="connsiteY21" fmla="*/ 3624057 h 4176716"/>
                <a:gd name="connsiteX22" fmla="*/ 1014884 w 2450693"/>
                <a:gd name="connsiteY22" fmla="*/ 3342703 h 4176716"/>
                <a:gd name="connsiteX0" fmla="*/ 789742 w 2225551"/>
                <a:gd name="connsiteY0" fmla="*/ 3342703 h 4176716"/>
                <a:gd name="connsiteX1" fmla="*/ 779693 w 2225551"/>
                <a:gd name="connsiteY1" fmla="*/ 2759899 h 4176716"/>
                <a:gd name="connsiteX2" fmla="*/ 140965 w 2225551"/>
                <a:gd name="connsiteY2" fmla="*/ 1956031 h 4176716"/>
                <a:gd name="connsiteX3" fmla="*/ 297373 w 2225551"/>
                <a:gd name="connsiteY3" fmla="*/ 344972 h 4176716"/>
                <a:gd name="connsiteX4" fmla="*/ 1925205 w 2225551"/>
                <a:gd name="connsiteY4" fmla="*/ 253437 h 4176716"/>
                <a:gd name="connsiteX5" fmla="*/ 2099447 w 2225551"/>
                <a:gd name="connsiteY5" fmla="*/ 1865595 h 4176716"/>
                <a:gd name="connsiteX6" fmla="*/ 1352449 w 2225551"/>
                <a:gd name="connsiteY6" fmla="*/ 2709657 h 4176716"/>
                <a:gd name="connsiteX7" fmla="*/ 1352449 w 2225551"/>
                <a:gd name="connsiteY7" fmla="*/ 3332655 h 4176716"/>
                <a:gd name="connsiteX8" fmla="*/ 1513223 w 2225551"/>
                <a:gd name="connsiteY8" fmla="*/ 3483380 h 4176716"/>
                <a:gd name="connsiteX9" fmla="*/ 1372546 w 2225551"/>
                <a:gd name="connsiteY9" fmla="*/ 3583864 h 4176716"/>
                <a:gd name="connsiteX10" fmla="*/ 1533320 w 2225551"/>
                <a:gd name="connsiteY10" fmla="*/ 3704444 h 4176716"/>
                <a:gd name="connsiteX11" fmla="*/ 1402691 w 2225551"/>
                <a:gd name="connsiteY11" fmla="*/ 3784831 h 4176716"/>
                <a:gd name="connsiteX12" fmla="*/ 1533320 w 2225551"/>
                <a:gd name="connsiteY12" fmla="*/ 3945604 h 4176716"/>
                <a:gd name="connsiteX13" fmla="*/ 1382594 w 2225551"/>
                <a:gd name="connsiteY13" fmla="*/ 4056136 h 4176716"/>
                <a:gd name="connsiteX14" fmla="*/ 1382594 w 2225551"/>
                <a:gd name="connsiteY14" fmla="*/ 4176716 h 4176716"/>
                <a:gd name="connsiteX15" fmla="*/ 839983 w 2225551"/>
                <a:gd name="connsiteY15" fmla="*/ 4176716 h 4176716"/>
                <a:gd name="connsiteX16" fmla="*/ 839983 w 2225551"/>
                <a:gd name="connsiteY16" fmla="*/ 4025991 h 4176716"/>
                <a:gd name="connsiteX17" fmla="*/ 639016 w 2225551"/>
                <a:gd name="connsiteY17" fmla="*/ 3995846 h 4176716"/>
                <a:gd name="connsiteX18" fmla="*/ 809838 w 2225551"/>
                <a:gd name="connsiteY18" fmla="*/ 3885314 h 4176716"/>
                <a:gd name="connsiteX19" fmla="*/ 608871 w 2225551"/>
                <a:gd name="connsiteY19" fmla="*/ 3814976 h 4176716"/>
                <a:gd name="connsiteX20" fmla="*/ 769645 w 2225551"/>
                <a:gd name="connsiteY20" fmla="*/ 3714492 h 4176716"/>
                <a:gd name="connsiteX21" fmla="*/ 548581 w 2225551"/>
                <a:gd name="connsiteY21" fmla="*/ 3624057 h 4176716"/>
                <a:gd name="connsiteX22" fmla="*/ 789742 w 2225551"/>
                <a:gd name="connsiteY22" fmla="*/ 3342703 h 4176716"/>
                <a:gd name="connsiteX0" fmla="*/ 888075 w 2323884"/>
                <a:gd name="connsiteY0" fmla="*/ 3342703 h 4176716"/>
                <a:gd name="connsiteX1" fmla="*/ 878026 w 2323884"/>
                <a:gd name="connsiteY1" fmla="*/ 2759899 h 4176716"/>
                <a:gd name="connsiteX2" fmla="*/ 239298 w 2323884"/>
                <a:gd name="connsiteY2" fmla="*/ 1956031 h 4176716"/>
                <a:gd name="connsiteX3" fmla="*/ 395706 w 2323884"/>
                <a:gd name="connsiteY3" fmla="*/ 344972 h 4176716"/>
                <a:gd name="connsiteX4" fmla="*/ 2023538 w 2323884"/>
                <a:gd name="connsiteY4" fmla="*/ 253437 h 4176716"/>
                <a:gd name="connsiteX5" fmla="*/ 2197780 w 2323884"/>
                <a:gd name="connsiteY5" fmla="*/ 1865595 h 4176716"/>
                <a:gd name="connsiteX6" fmla="*/ 1450782 w 2323884"/>
                <a:gd name="connsiteY6" fmla="*/ 2709657 h 4176716"/>
                <a:gd name="connsiteX7" fmla="*/ 1450782 w 2323884"/>
                <a:gd name="connsiteY7" fmla="*/ 3332655 h 4176716"/>
                <a:gd name="connsiteX8" fmla="*/ 1611556 w 2323884"/>
                <a:gd name="connsiteY8" fmla="*/ 3483380 h 4176716"/>
                <a:gd name="connsiteX9" fmla="*/ 1470879 w 2323884"/>
                <a:gd name="connsiteY9" fmla="*/ 3583864 h 4176716"/>
                <a:gd name="connsiteX10" fmla="*/ 1631653 w 2323884"/>
                <a:gd name="connsiteY10" fmla="*/ 3704444 h 4176716"/>
                <a:gd name="connsiteX11" fmla="*/ 1501024 w 2323884"/>
                <a:gd name="connsiteY11" fmla="*/ 3784831 h 4176716"/>
                <a:gd name="connsiteX12" fmla="*/ 1631653 w 2323884"/>
                <a:gd name="connsiteY12" fmla="*/ 3945604 h 4176716"/>
                <a:gd name="connsiteX13" fmla="*/ 1480927 w 2323884"/>
                <a:gd name="connsiteY13" fmla="*/ 4056136 h 4176716"/>
                <a:gd name="connsiteX14" fmla="*/ 1480927 w 2323884"/>
                <a:gd name="connsiteY14" fmla="*/ 4176716 h 4176716"/>
                <a:gd name="connsiteX15" fmla="*/ 938316 w 2323884"/>
                <a:gd name="connsiteY15" fmla="*/ 4176716 h 4176716"/>
                <a:gd name="connsiteX16" fmla="*/ 938316 w 2323884"/>
                <a:gd name="connsiteY16" fmla="*/ 4025991 h 4176716"/>
                <a:gd name="connsiteX17" fmla="*/ 737349 w 2323884"/>
                <a:gd name="connsiteY17" fmla="*/ 3995846 h 4176716"/>
                <a:gd name="connsiteX18" fmla="*/ 908171 w 2323884"/>
                <a:gd name="connsiteY18" fmla="*/ 3885314 h 4176716"/>
                <a:gd name="connsiteX19" fmla="*/ 707204 w 2323884"/>
                <a:gd name="connsiteY19" fmla="*/ 3814976 h 4176716"/>
                <a:gd name="connsiteX20" fmla="*/ 867978 w 2323884"/>
                <a:gd name="connsiteY20" fmla="*/ 3714492 h 4176716"/>
                <a:gd name="connsiteX21" fmla="*/ 646914 w 2323884"/>
                <a:gd name="connsiteY21" fmla="*/ 3624057 h 4176716"/>
                <a:gd name="connsiteX22" fmla="*/ 888075 w 2323884"/>
                <a:gd name="connsiteY22" fmla="*/ 3342703 h 4176716"/>
                <a:gd name="connsiteX0" fmla="*/ 789742 w 2225551"/>
                <a:gd name="connsiteY0" fmla="*/ 3495835 h 4329848"/>
                <a:gd name="connsiteX1" fmla="*/ 779693 w 2225551"/>
                <a:gd name="connsiteY1" fmla="*/ 2913031 h 4329848"/>
                <a:gd name="connsiteX2" fmla="*/ 140965 w 2225551"/>
                <a:gd name="connsiteY2" fmla="*/ 2109163 h 4329848"/>
                <a:gd name="connsiteX3" fmla="*/ 297373 w 2225551"/>
                <a:gd name="connsiteY3" fmla="*/ 283766 h 4329848"/>
                <a:gd name="connsiteX4" fmla="*/ 1925205 w 2225551"/>
                <a:gd name="connsiteY4" fmla="*/ 406569 h 4329848"/>
                <a:gd name="connsiteX5" fmla="*/ 2099447 w 2225551"/>
                <a:gd name="connsiteY5" fmla="*/ 2018727 h 4329848"/>
                <a:gd name="connsiteX6" fmla="*/ 1352449 w 2225551"/>
                <a:gd name="connsiteY6" fmla="*/ 2862789 h 4329848"/>
                <a:gd name="connsiteX7" fmla="*/ 1352449 w 2225551"/>
                <a:gd name="connsiteY7" fmla="*/ 3485787 h 4329848"/>
                <a:gd name="connsiteX8" fmla="*/ 1513223 w 2225551"/>
                <a:gd name="connsiteY8" fmla="*/ 3636512 h 4329848"/>
                <a:gd name="connsiteX9" fmla="*/ 1372546 w 2225551"/>
                <a:gd name="connsiteY9" fmla="*/ 3736996 h 4329848"/>
                <a:gd name="connsiteX10" fmla="*/ 1533320 w 2225551"/>
                <a:gd name="connsiteY10" fmla="*/ 3857576 h 4329848"/>
                <a:gd name="connsiteX11" fmla="*/ 1402691 w 2225551"/>
                <a:gd name="connsiteY11" fmla="*/ 3937963 h 4329848"/>
                <a:gd name="connsiteX12" fmla="*/ 1533320 w 2225551"/>
                <a:gd name="connsiteY12" fmla="*/ 4098736 h 4329848"/>
                <a:gd name="connsiteX13" fmla="*/ 1382594 w 2225551"/>
                <a:gd name="connsiteY13" fmla="*/ 4209268 h 4329848"/>
                <a:gd name="connsiteX14" fmla="*/ 1382594 w 2225551"/>
                <a:gd name="connsiteY14" fmla="*/ 4329848 h 4329848"/>
                <a:gd name="connsiteX15" fmla="*/ 839983 w 2225551"/>
                <a:gd name="connsiteY15" fmla="*/ 4329848 h 4329848"/>
                <a:gd name="connsiteX16" fmla="*/ 839983 w 2225551"/>
                <a:gd name="connsiteY16" fmla="*/ 4179123 h 4329848"/>
                <a:gd name="connsiteX17" fmla="*/ 639016 w 2225551"/>
                <a:gd name="connsiteY17" fmla="*/ 4148978 h 4329848"/>
                <a:gd name="connsiteX18" fmla="*/ 809838 w 2225551"/>
                <a:gd name="connsiteY18" fmla="*/ 4038446 h 4329848"/>
                <a:gd name="connsiteX19" fmla="*/ 608871 w 2225551"/>
                <a:gd name="connsiteY19" fmla="*/ 3968108 h 4329848"/>
                <a:gd name="connsiteX20" fmla="*/ 769645 w 2225551"/>
                <a:gd name="connsiteY20" fmla="*/ 3867624 h 4329848"/>
                <a:gd name="connsiteX21" fmla="*/ 548581 w 2225551"/>
                <a:gd name="connsiteY21" fmla="*/ 3777189 h 4329848"/>
                <a:gd name="connsiteX22" fmla="*/ 789742 w 2225551"/>
                <a:gd name="connsiteY22" fmla="*/ 3495835 h 432984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9850"/>
                <a:gd name="connsiteY0" fmla="*/ 3764765 h 4598778"/>
                <a:gd name="connsiteX1" fmla="*/ 1053992 w 2499850"/>
                <a:gd name="connsiteY1" fmla="*/ 3181961 h 4598778"/>
                <a:gd name="connsiteX2" fmla="*/ 415264 w 2499850"/>
                <a:gd name="connsiteY2" fmla="*/ 2378093 h 4598778"/>
                <a:gd name="connsiteX3" fmla="*/ 571672 w 2499850"/>
                <a:gd name="connsiteY3" fmla="*/ 552696 h 4598778"/>
                <a:gd name="connsiteX4" fmla="*/ 2199504 w 2499850"/>
                <a:gd name="connsiteY4" fmla="*/ 675499 h 4598778"/>
                <a:gd name="connsiteX5" fmla="*/ 2373746 w 2499850"/>
                <a:gd name="connsiteY5" fmla="*/ 2287657 h 4598778"/>
                <a:gd name="connsiteX6" fmla="*/ 1626748 w 2499850"/>
                <a:gd name="connsiteY6" fmla="*/ 3131719 h 4598778"/>
                <a:gd name="connsiteX7" fmla="*/ 1626748 w 2499850"/>
                <a:gd name="connsiteY7" fmla="*/ 3754717 h 4598778"/>
                <a:gd name="connsiteX8" fmla="*/ 1787522 w 2499850"/>
                <a:gd name="connsiteY8" fmla="*/ 3905442 h 4598778"/>
                <a:gd name="connsiteX9" fmla="*/ 1646845 w 2499850"/>
                <a:gd name="connsiteY9" fmla="*/ 4005926 h 4598778"/>
                <a:gd name="connsiteX10" fmla="*/ 1807619 w 2499850"/>
                <a:gd name="connsiteY10" fmla="*/ 4126506 h 4598778"/>
                <a:gd name="connsiteX11" fmla="*/ 1676990 w 2499850"/>
                <a:gd name="connsiteY11" fmla="*/ 4206893 h 4598778"/>
                <a:gd name="connsiteX12" fmla="*/ 1807619 w 2499850"/>
                <a:gd name="connsiteY12" fmla="*/ 4367666 h 4598778"/>
                <a:gd name="connsiteX13" fmla="*/ 1656893 w 2499850"/>
                <a:gd name="connsiteY13" fmla="*/ 4478198 h 4598778"/>
                <a:gd name="connsiteX14" fmla="*/ 1656893 w 2499850"/>
                <a:gd name="connsiteY14" fmla="*/ 4598778 h 4598778"/>
                <a:gd name="connsiteX15" fmla="*/ 1114282 w 2499850"/>
                <a:gd name="connsiteY15" fmla="*/ 4598778 h 4598778"/>
                <a:gd name="connsiteX16" fmla="*/ 1114282 w 2499850"/>
                <a:gd name="connsiteY16" fmla="*/ 4448053 h 4598778"/>
                <a:gd name="connsiteX17" fmla="*/ 913315 w 2499850"/>
                <a:gd name="connsiteY17" fmla="*/ 4417908 h 4598778"/>
                <a:gd name="connsiteX18" fmla="*/ 1084137 w 2499850"/>
                <a:gd name="connsiteY18" fmla="*/ 4307376 h 4598778"/>
                <a:gd name="connsiteX19" fmla="*/ 883170 w 2499850"/>
                <a:gd name="connsiteY19" fmla="*/ 4237038 h 4598778"/>
                <a:gd name="connsiteX20" fmla="*/ 1043944 w 2499850"/>
                <a:gd name="connsiteY20" fmla="*/ 4136554 h 4598778"/>
                <a:gd name="connsiteX21" fmla="*/ 822880 w 2499850"/>
                <a:gd name="connsiteY21" fmla="*/ 4046119 h 4598778"/>
                <a:gd name="connsiteX22" fmla="*/ 1064041 w 2499850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626748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064041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064041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822880 w 2497151"/>
                <a:gd name="connsiteY21" fmla="*/ 4046119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43944 w 2497151"/>
                <a:gd name="connsiteY20" fmla="*/ 4136554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65724 w 2497151"/>
                <a:gd name="connsiteY21" fmla="*/ 3974657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883170 w 2497151"/>
                <a:gd name="connsiteY19" fmla="*/ 4237038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13315 w 2497151"/>
                <a:gd name="connsiteY17" fmla="*/ 4417908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807619 w 2497151"/>
                <a:gd name="connsiteY12" fmla="*/ 4367666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7619 w 2497151"/>
                <a:gd name="connsiteY10" fmla="*/ 412650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87522 w 2497151"/>
                <a:gd name="connsiteY8" fmla="*/ 3905442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800099 w 2497151"/>
                <a:gd name="connsiteY10" fmla="*/ 414157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46845 w 2497151"/>
                <a:gd name="connsiteY9" fmla="*/ 4005926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76990 w 2497151"/>
                <a:gd name="connsiteY11" fmla="*/ 4206893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77473 w 2497151"/>
                <a:gd name="connsiteY12" fmla="*/ 4314912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598778"/>
                <a:gd name="connsiteX1" fmla="*/ 1053992 w 2497151"/>
                <a:gd name="connsiteY1" fmla="*/ 3181961 h 4598778"/>
                <a:gd name="connsiteX2" fmla="*/ 415264 w 2497151"/>
                <a:gd name="connsiteY2" fmla="*/ 2378093 h 4598778"/>
                <a:gd name="connsiteX3" fmla="*/ 571672 w 2497151"/>
                <a:gd name="connsiteY3" fmla="*/ 552696 h 4598778"/>
                <a:gd name="connsiteX4" fmla="*/ 2199504 w 2497151"/>
                <a:gd name="connsiteY4" fmla="*/ 675499 h 4598778"/>
                <a:gd name="connsiteX5" fmla="*/ 2373746 w 2497151"/>
                <a:gd name="connsiteY5" fmla="*/ 2287657 h 4598778"/>
                <a:gd name="connsiteX6" fmla="*/ 1626748 w 2497151"/>
                <a:gd name="connsiteY6" fmla="*/ 3131719 h 4598778"/>
                <a:gd name="connsiteX7" fmla="*/ 1483840 w 2497151"/>
                <a:gd name="connsiteY7" fmla="*/ 3754717 h 4598778"/>
                <a:gd name="connsiteX8" fmla="*/ 1704618 w 2497151"/>
                <a:gd name="connsiteY8" fmla="*/ 3882834 h 4598778"/>
                <a:gd name="connsiteX9" fmla="*/ 1609179 w 2497151"/>
                <a:gd name="connsiteY9" fmla="*/ 4043602 h 4598778"/>
                <a:gd name="connsiteX10" fmla="*/ 1724751 w 2497151"/>
                <a:gd name="connsiteY10" fmla="*/ 4171716 h 4598778"/>
                <a:gd name="connsiteX11" fmla="*/ 1654400 w 2497151"/>
                <a:gd name="connsiteY11" fmla="*/ 4267181 h 4598778"/>
                <a:gd name="connsiteX12" fmla="*/ 1739807 w 2497151"/>
                <a:gd name="connsiteY12" fmla="*/ 4382734 h 4598778"/>
                <a:gd name="connsiteX13" fmla="*/ 1656893 w 2497151"/>
                <a:gd name="connsiteY13" fmla="*/ 4478198 h 4598778"/>
                <a:gd name="connsiteX14" fmla="*/ 1656893 w 2497151"/>
                <a:gd name="connsiteY14" fmla="*/ 4598778 h 4598778"/>
                <a:gd name="connsiteX15" fmla="*/ 1114282 w 2497151"/>
                <a:gd name="connsiteY15" fmla="*/ 4598778 h 4598778"/>
                <a:gd name="connsiteX16" fmla="*/ 1114282 w 2497151"/>
                <a:gd name="connsiteY16" fmla="*/ 4448053 h 4598778"/>
                <a:gd name="connsiteX17" fmla="*/ 996217 w 2497151"/>
                <a:gd name="connsiteY17" fmla="*/ 4380224 h 4598778"/>
                <a:gd name="connsiteX18" fmla="*/ 1084137 w 2497151"/>
                <a:gd name="connsiteY18" fmla="*/ 4307376 h 4598778"/>
                <a:gd name="connsiteX19" fmla="*/ 950999 w 2497151"/>
                <a:gd name="connsiteY19" fmla="*/ 4221963 h 4598778"/>
                <a:gd name="connsiteX20" fmla="*/ 1066574 w 2497151"/>
                <a:gd name="connsiteY20" fmla="*/ 4091329 h 4598778"/>
                <a:gd name="connsiteX21" fmla="*/ 973284 w 2497151"/>
                <a:gd name="connsiteY21" fmla="*/ 3936968 h 4598778"/>
                <a:gd name="connsiteX22" fmla="*/ 1206885 w 2497151"/>
                <a:gd name="connsiteY22" fmla="*/ 3764765 h 4598778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749500"/>
                <a:gd name="connsiteX1" fmla="*/ 1053992 w 2497151"/>
                <a:gd name="connsiteY1" fmla="*/ 3181961 h 4749500"/>
                <a:gd name="connsiteX2" fmla="*/ 415264 w 2497151"/>
                <a:gd name="connsiteY2" fmla="*/ 2378093 h 4749500"/>
                <a:gd name="connsiteX3" fmla="*/ 571672 w 2497151"/>
                <a:gd name="connsiteY3" fmla="*/ 552696 h 4749500"/>
                <a:gd name="connsiteX4" fmla="*/ 2199504 w 2497151"/>
                <a:gd name="connsiteY4" fmla="*/ 675499 h 4749500"/>
                <a:gd name="connsiteX5" fmla="*/ 2373746 w 2497151"/>
                <a:gd name="connsiteY5" fmla="*/ 2287657 h 4749500"/>
                <a:gd name="connsiteX6" fmla="*/ 1626748 w 2497151"/>
                <a:gd name="connsiteY6" fmla="*/ 3131719 h 4749500"/>
                <a:gd name="connsiteX7" fmla="*/ 1483840 w 2497151"/>
                <a:gd name="connsiteY7" fmla="*/ 3754717 h 4749500"/>
                <a:gd name="connsiteX8" fmla="*/ 1704618 w 2497151"/>
                <a:gd name="connsiteY8" fmla="*/ 3882834 h 4749500"/>
                <a:gd name="connsiteX9" fmla="*/ 1609179 w 2497151"/>
                <a:gd name="connsiteY9" fmla="*/ 4043602 h 4749500"/>
                <a:gd name="connsiteX10" fmla="*/ 1724751 w 2497151"/>
                <a:gd name="connsiteY10" fmla="*/ 4171716 h 4749500"/>
                <a:gd name="connsiteX11" fmla="*/ 1654400 w 2497151"/>
                <a:gd name="connsiteY11" fmla="*/ 4267181 h 4749500"/>
                <a:gd name="connsiteX12" fmla="*/ 1739807 w 2497151"/>
                <a:gd name="connsiteY12" fmla="*/ 4382734 h 4749500"/>
                <a:gd name="connsiteX13" fmla="*/ 1656893 w 2497151"/>
                <a:gd name="connsiteY13" fmla="*/ 4478198 h 4749500"/>
                <a:gd name="connsiteX14" fmla="*/ 1656893 w 2497151"/>
                <a:gd name="connsiteY14" fmla="*/ 4598778 h 4749500"/>
                <a:gd name="connsiteX15" fmla="*/ 1114282 w 2497151"/>
                <a:gd name="connsiteY15" fmla="*/ 4598778 h 4749500"/>
                <a:gd name="connsiteX16" fmla="*/ 1114282 w 2497151"/>
                <a:gd name="connsiteY16" fmla="*/ 4448053 h 4749500"/>
                <a:gd name="connsiteX17" fmla="*/ 996217 w 2497151"/>
                <a:gd name="connsiteY17" fmla="*/ 4380224 h 4749500"/>
                <a:gd name="connsiteX18" fmla="*/ 1084137 w 2497151"/>
                <a:gd name="connsiteY18" fmla="*/ 4307376 h 4749500"/>
                <a:gd name="connsiteX19" fmla="*/ 950999 w 2497151"/>
                <a:gd name="connsiteY19" fmla="*/ 4221963 h 4749500"/>
                <a:gd name="connsiteX20" fmla="*/ 1066574 w 2497151"/>
                <a:gd name="connsiteY20" fmla="*/ 4091329 h 4749500"/>
                <a:gd name="connsiteX21" fmla="*/ 973284 w 2497151"/>
                <a:gd name="connsiteY21" fmla="*/ 3936968 h 4749500"/>
                <a:gd name="connsiteX22" fmla="*/ 1206885 w 2497151"/>
                <a:gd name="connsiteY22" fmla="*/ 3764765 h 4749500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0999 w 2497151"/>
                <a:gd name="connsiteY19" fmla="*/ 4221963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66574 w 2497151"/>
                <a:gd name="connsiteY20" fmla="*/ 4091329 h 4689207"/>
                <a:gd name="connsiteX21" fmla="*/ 1027547 w 2497151"/>
                <a:gd name="connsiteY21" fmla="*/ 4073381 h 4689207"/>
                <a:gd name="connsiteX22" fmla="*/ 973284 w 2497151"/>
                <a:gd name="connsiteY22" fmla="*/ 3936968 h 4689207"/>
                <a:gd name="connsiteX23" fmla="*/ 1206885 w 2497151"/>
                <a:gd name="connsiteY23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88703 w 2497151"/>
                <a:gd name="connsiteY19" fmla="*/ 413905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96261 w 2497151"/>
                <a:gd name="connsiteY19" fmla="*/ 4244561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497151"/>
                <a:gd name="connsiteY0" fmla="*/ 3764765 h 4689207"/>
                <a:gd name="connsiteX1" fmla="*/ 1053992 w 2497151"/>
                <a:gd name="connsiteY1" fmla="*/ 3181961 h 4689207"/>
                <a:gd name="connsiteX2" fmla="*/ 415264 w 2497151"/>
                <a:gd name="connsiteY2" fmla="*/ 2378093 h 4689207"/>
                <a:gd name="connsiteX3" fmla="*/ 571672 w 2497151"/>
                <a:gd name="connsiteY3" fmla="*/ 552696 h 4689207"/>
                <a:gd name="connsiteX4" fmla="*/ 2199504 w 2497151"/>
                <a:gd name="connsiteY4" fmla="*/ 675499 h 4689207"/>
                <a:gd name="connsiteX5" fmla="*/ 2373746 w 2497151"/>
                <a:gd name="connsiteY5" fmla="*/ 2287657 h 4689207"/>
                <a:gd name="connsiteX6" fmla="*/ 1626748 w 2497151"/>
                <a:gd name="connsiteY6" fmla="*/ 3131719 h 4689207"/>
                <a:gd name="connsiteX7" fmla="*/ 1483840 w 2497151"/>
                <a:gd name="connsiteY7" fmla="*/ 3754717 h 4689207"/>
                <a:gd name="connsiteX8" fmla="*/ 1704618 w 2497151"/>
                <a:gd name="connsiteY8" fmla="*/ 3882834 h 4689207"/>
                <a:gd name="connsiteX9" fmla="*/ 1609179 w 2497151"/>
                <a:gd name="connsiteY9" fmla="*/ 4043602 h 4689207"/>
                <a:gd name="connsiteX10" fmla="*/ 1724751 w 2497151"/>
                <a:gd name="connsiteY10" fmla="*/ 4171716 h 4689207"/>
                <a:gd name="connsiteX11" fmla="*/ 1654400 w 2497151"/>
                <a:gd name="connsiteY11" fmla="*/ 4267181 h 4689207"/>
                <a:gd name="connsiteX12" fmla="*/ 1739807 w 2497151"/>
                <a:gd name="connsiteY12" fmla="*/ 4382734 h 4689207"/>
                <a:gd name="connsiteX13" fmla="*/ 1656893 w 2497151"/>
                <a:gd name="connsiteY13" fmla="*/ 4478198 h 4689207"/>
                <a:gd name="connsiteX14" fmla="*/ 1656893 w 2497151"/>
                <a:gd name="connsiteY14" fmla="*/ 4598778 h 4689207"/>
                <a:gd name="connsiteX15" fmla="*/ 1114282 w 2497151"/>
                <a:gd name="connsiteY15" fmla="*/ 4598778 h 4689207"/>
                <a:gd name="connsiteX16" fmla="*/ 1114282 w 2497151"/>
                <a:gd name="connsiteY16" fmla="*/ 4448053 h 4689207"/>
                <a:gd name="connsiteX17" fmla="*/ 996217 w 2497151"/>
                <a:gd name="connsiteY17" fmla="*/ 4380224 h 4689207"/>
                <a:gd name="connsiteX18" fmla="*/ 1084137 w 2497151"/>
                <a:gd name="connsiteY18" fmla="*/ 4307376 h 4689207"/>
                <a:gd name="connsiteX19" fmla="*/ 951066 w 2497151"/>
                <a:gd name="connsiteY19" fmla="*/ 4199334 h 4689207"/>
                <a:gd name="connsiteX20" fmla="*/ 1027547 w 2497151"/>
                <a:gd name="connsiteY20" fmla="*/ 4073381 h 4689207"/>
                <a:gd name="connsiteX21" fmla="*/ 973284 w 2497151"/>
                <a:gd name="connsiteY21" fmla="*/ 3936968 h 4689207"/>
                <a:gd name="connsiteX22" fmla="*/ 1206885 w 2497151"/>
                <a:gd name="connsiteY22" fmla="*/ 3764765 h 4689207"/>
                <a:gd name="connsiteX0" fmla="*/ 1206885 w 2549908"/>
                <a:gd name="connsiteY0" fmla="*/ 3764765 h 4689207"/>
                <a:gd name="connsiteX1" fmla="*/ 1053992 w 2549908"/>
                <a:gd name="connsiteY1" fmla="*/ 3181961 h 4689207"/>
                <a:gd name="connsiteX2" fmla="*/ 415264 w 2549908"/>
                <a:gd name="connsiteY2" fmla="*/ 2378093 h 4689207"/>
                <a:gd name="connsiteX3" fmla="*/ 571672 w 2549908"/>
                <a:gd name="connsiteY3" fmla="*/ 552696 h 4689207"/>
                <a:gd name="connsiteX4" fmla="*/ 2199504 w 2549908"/>
                <a:gd name="connsiteY4" fmla="*/ 675499 h 4689207"/>
                <a:gd name="connsiteX5" fmla="*/ 2373746 w 2549908"/>
                <a:gd name="connsiteY5" fmla="*/ 2287657 h 4689207"/>
                <a:gd name="connsiteX6" fmla="*/ 1626748 w 2549908"/>
                <a:gd name="connsiteY6" fmla="*/ 3131719 h 4689207"/>
                <a:gd name="connsiteX7" fmla="*/ 1483840 w 2549908"/>
                <a:gd name="connsiteY7" fmla="*/ 3754717 h 4689207"/>
                <a:gd name="connsiteX8" fmla="*/ 1704618 w 2549908"/>
                <a:gd name="connsiteY8" fmla="*/ 3882834 h 4689207"/>
                <a:gd name="connsiteX9" fmla="*/ 1609179 w 2549908"/>
                <a:gd name="connsiteY9" fmla="*/ 4043602 h 4689207"/>
                <a:gd name="connsiteX10" fmla="*/ 1724751 w 2549908"/>
                <a:gd name="connsiteY10" fmla="*/ 4171716 h 4689207"/>
                <a:gd name="connsiteX11" fmla="*/ 1654400 w 2549908"/>
                <a:gd name="connsiteY11" fmla="*/ 4267181 h 4689207"/>
                <a:gd name="connsiteX12" fmla="*/ 1739807 w 2549908"/>
                <a:gd name="connsiteY12" fmla="*/ 4382734 h 4689207"/>
                <a:gd name="connsiteX13" fmla="*/ 1656893 w 2549908"/>
                <a:gd name="connsiteY13" fmla="*/ 4478198 h 4689207"/>
                <a:gd name="connsiteX14" fmla="*/ 1656893 w 2549908"/>
                <a:gd name="connsiteY14" fmla="*/ 4598778 h 4689207"/>
                <a:gd name="connsiteX15" fmla="*/ 1114282 w 2549908"/>
                <a:gd name="connsiteY15" fmla="*/ 4598778 h 4689207"/>
                <a:gd name="connsiteX16" fmla="*/ 1114282 w 2549908"/>
                <a:gd name="connsiteY16" fmla="*/ 4448053 h 4689207"/>
                <a:gd name="connsiteX17" fmla="*/ 996217 w 2549908"/>
                <a:gd name="connsiteY17" fmla="*/ 4380224 h 4689207"/>
                <a:gd name="connsiteX18" fmla="*/ 1084137 w 2549908"/>
                <a:gd name="connsiteY18" fmla="*/ 4307376 h 4689207"/>
                <a:gd name="connsiteX19" fmla="*/ 951066 w 2549908"/>
                <a:gd name="connsiteY19" fmla="*/ 4199334 h 4689207"/>
                <a:gd name="connsiteX20" fmla="*/ 1027547 w 2549908"/>
                <a:gd name="connsiteY20" fmla="*/ 4073381 h 4689207"/>
                <a:gd name="connsiteX21" fmla="*/ 973284 w 2549908"/>
                <a:gd name="connsiteY21" fmla="*/ 3936968 h 4689207"/>
                <a:gd name="connsiteX22" fmla="*/ 1206885 w 2549908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07"/>
                <a:gd name="connsiteX1" fmla="*/ 1053992 w 2625716"/>
                <a:gd name="connsiteY1" fmla="*/ 3181961 h 4689207"/>
                <a:gd name="connsiteX2" fmla="*/ 415264 w 2625716"/>
                <a:gd name="connsiteY2" fmla="*/ 2378093 h 4689207"/>
                <a:gd name="connsiteX3" fmla="*/ 571672 w 2625716"/>
                <a:gd name="connsiteY3" fmla="*/ 552696 h 4689207"/>
                <a:gd name="connsiteX4" fmla="*/ 2199504 w 2625716"/>
                <a:gd name="connsiteY4" fmla="*/ 675499 h 4689207"/>
                <a:gd name="connsiteX5" fmla="*/ 2373746 w 2625716"/>
                <a:gd name="connsiteY5" fmla="*/ 2287657 h 4689207"/>
                <a:gd name="connsiteX6" fmla="*/ 1626748 w 2625716"/>
                <a:gd name="connsiteY6" fmla="*/ 3131719 h 4689207"/>
                <a:gd name="connsiteX7" fmla="*/ 1483840 w 2625716"/>
                <a:gd name="connsiteY7" fmla="*/ 3754717 h 4689207"/>
                <a:gd name="connsiteX8" fmla="*/ 1704618 w 2625716"/>
                <a:gd name="connsiteY8" fmla="*/ 3882834 h 4689207"/>
                <a:gd name="connsiteX9" fmla="*/ 1609179 w 2625716"/>
                <a:gd name="connsiteY9" fmla="*/ 4043602 h 4689207"/>
                <a:gd name="connsiteX10" fmla="*/ 1724751 w 2625716"/>
                <a:gd name="connsiteY10" fmla="*/ 4171716 h 4689207"/>
                <a:gd name="connsiteX11" fmla="*/ 1654400 w 2625716"/>
                <a:gd name="connsiteY11" fmla="*/ 4267181 h 4689207"/>
                <a:gd name="connsiteX12" fmla="*/ 1739807 w 2625716"/>
                <a:gd name="connsiteY12" fmla="*/ 4382734 h 4689207"/>
                <a:gd name="connsiteX13" fmla="*/ 1656893 w 2625716"/>
                <a:gd name="connsiteY13" fmla="*/ 4478198 h 4689207"/>
                <a:gd name="connsiteX14" fmla="*/ 1656893 w 2625716"/>
                <a:gd name="connsiteY14" fmla="*/ 4598778 h 4689207"/>
                <a:gd name="connsiteX15" fmla="*/ 1114282 w 2625716"/>
                <a:gd name="connsiteY15" fmla="*/ 4598778 h 4689207"/>
                <a:gd name="connsiteX16" fmla="*/ 1114282 w 2625716"/>
                <a:gd name="connsiteY16" fmla="*/ 4448053 h 4689207"/>
                <a:gd name="connsiteX17" fmla="*/ 996217 w 2625716"/>
                <a:gd name="connsiteY17" fmla="*/ 4380224 h 4689207"/>
                <a:gd name="connsiteX18" fmla="*/ 1084137 w 2625716"/>
                <a:gd name="connsiteY18" fmla="*/ 4307376 h 4689207"/>
                <a:gd name="connsiteX19" fmla="*/ 951066 w 2625716"/>
                <a:gd name="connsiteY19" fmla="*/ 4199334 h 4689207"/>
                <a:gd name="connsiteX20" fmla="*/ 1027547 w 2625716"/>
                <a:gd name="connsiteY20" fmla="*/ 4073381 h 4689207"/>
                <a:gd name="connsiteX21" fmla="*/ 973284 w 2625716"/>
                <a:gd name="connsiteY21" fmla="*/ 3936968 h 4689207"/>
                <a:gd name="connsiteX22" fmla="*/ 1206885 w 2625716"/>
                <a:gd name="connsiteY22" fmla="*/ 3764765 h 4689207"/>
                <a:gd name="connsiteX0" fmla="*/ 1206885 w 2625716"/>
                <a:gd name="connsiteY0" fmla="*/ 3764765 h 4689234"/>
                <a:gd name="connsiteX1" fmla="*/ 1053992 w 2625716"/>
                <a:gd name="connsiteY1" fmla="*/ 3181961 h 4689234"/>
                <a:gd name="connsiteX2" fmla="*/ 415264 w 2625716"/>
                <a:gd name="connsiteY2" fmla="*/ 2378093 h 4689234"/>
                <a:gd name="connsiteX3" fmla="*/ 571672 w 2625716"/>
                <a:gd name="connsiteY3" fmla="*/ 552696 h 4689234"/>
                <a:gd name="connsiteX4" fmla="*/ 2199504 w 2625716"/>
                <a:gd name="connsiteY4" fmla="*/ 675499 h 4689234"/>
                <a:gd name="connsiteX5" fmla="*/ 2373746 w 2625716"/>
                <a:gd name="connsiteY5" fmla="*/ 2287657 h 4689234"/>
                <a:gd name="connsiteX6" fmla="*/ 1626748 w 2625716"/>
                <a:gd name="connsiteY6" fmla="*/ 3131719 h 4689234"/>
                <a:gd name="connsiteX7" fmla="*/ 1483840 w 2625716"/>
                <a:gd name="connsiteY7" fmla="*/ 3754717 h 4689234"/>
                <a:gd name="connsiteX8" fmla="*/ 1704618 w 2625716"/>
                <a:gd name="connsiteY8" fmla="*/ 3882834 h 4689234"/>
                <a:gd name="connsiteX9" fmla="*/ 1609179 w 2625716"/>
                <a:gd name="connsiteY9" fmla="*/ 4043602 h 4689234"/>
                <a:gd name="connsiteX10" fmla="*/ 1724751 w 2625716"/>
                <a:gd name="connsiteY10" fmla="*/ 4171716 h 4689234"/>
                <a:gd name="connsiteX11" fmla="*/ 1654400 w 2625716"/>
                <a:gd name="connsiteY11" fmla="*/ 4267181 h 4689234"/>
                <a:gd name="connsiteX12" fmla="*/ 1739807 w 2625716"/>
                <a:gd name="connsiteY12" fmla="*/ 4382734 h 4689234"/>
                <a:gd name="connsiteX13" fmla="*/ 1656893 w 2625716"/>
                <a:gd name="connsiteY13" fmla="*/ 4478198 h 4689234"/>
                <a:gd name="connsiteX14" fmla="*/ 1656893 w 2625716"/>
                <a:gd name="connsiteY14" fmla="*/ 4598778 h 4689234"/>
                <a:gd name="connsiteX15" fmla="*/ 911622 w 2625716"/>
                <a:gd name="connsiteY15" fmla="*/ 4598807 h 4689234"/>
                <a:gd name="connsiteX16" fmla="*/ 1114282 w 2625716"/>
                <a:gd name="connsiteY16" fmla="*/ 4448053 h 4689234"/>
                <a:gd name="connsiteX17" fmla="*/ 996217 w 2625716"/>
                <a:gd name="connsiteY17" fmla="*/ 4380224 h 4689234"/>
                <a:gd name="connsiteX18" fmla="*/ 1084137 w 2625716"/>
                <a:gd name="connsiteY18" fmla="*/ 4307376 h 4689234"/>
                <a:gd name="connsiteX19" fmla="*/ 951066 w 2625716"/>
                <a:gd name="connsiteY19" fmla="*/ 4199334 h 4689234"/>
                <a:gd name="connsiteX20" fmla="*/ 1027547 w 2625716"/>
                <a:gd name="connsiteY20" fmla="*/ 4073381 h 4689234"/>
                <a:gd name="connsiteX21" fmla="*/ 973284 w 2625716"/>
                <a:gd name="connsiteY21" fmla="*/ 3936968 h 4689234"/>
                <a:gd name="connsiteX22" fmla="*/ 1206885 w 2625716"/>
                <a:gd name="connsiteY22" fmla="*/ 3764765 h 4689234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11622 w 2625716"/>
                <a:gd name="connsiteY15" fmla="*/ 4598807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73284 w 2625716"/>
                <a:gd name="connsiteY21" fmla="*/ 3936968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96217 w 2625716"/>
                <a:gd name="connsiteY17" fmla="*/ 4380224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73284 w 2625716"/>
                <a:gd name="connsiteY21" fmla="*/ 3936968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96217 w 2625716"/>
                <a:gd name="connsiteY17" fmla="*/ 4380224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27547 w 2625716"/>
                <a:gd name="connsiteY20" fmla="*/ 4073381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99334 h 4739833"/>
                <a:gd name="connsiteX20" fmla="*/ 1027547 w 2625716"/>
                <a:gd name="connsiteY20" fmla="*/ 4073381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24751 w 2625716"/>
                <a:gd name="connsiteY10" fmla="*/ 4171716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99334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24751 w 2625716"/>
                <a:gd name="connsiteY10" fmla="*/ 4171716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598808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598808 h 4739835"/>
                <a:gd name="connsiteX16" fmla="*/ 1114282 w 2625716"/>
                <a:gd name="connsiteY16" fmla="*/ 4448053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114282 w 2625716"/>
                <a:gd name="connsiteY16" fmla="*/ 4448053 h 4739833"/>
                <a:gd name="connsiteX17" fmla="*/ 949050 w 2625716"/>
                <a:gd name="connsiteY17" fmla="*/ 4380225 h 4739833"/>
                <a:gd name="connsiteX18" fmla="*/ 1084137 w 2625716"/>
                <a:gd name="connsiteY18" fmla="*/ 4307376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84137 w 2625716"/>
                <a:gd name="connsiteY18" fmla="*/ 4307376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95051 w 2625716"/>
                <a:gd name="connsiteY21" fmla="*/ 3897050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52945 w 2625716"/>
                <a:gd name="connsiteY20" fmla="*/ 4040725 h 4739833"/>
                <a:gd name="connsiteX21" fmla="*/ 995051 w 2625716"/>
                <a:gd name="connsiteY21" fmla="*/ 3897050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51066 w 2625716"/>
                <a:gd name="connsiteY19" fmla="*/ 4166681 h 4739835"/>
                <a:gd name="connsiteX20" fmla="*/ 1052945 w 2625716"/>
                <a:gd name="connsiteY20" fmla="*/ 4040725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04618 w 2625716"/>
                <a:gd name="connsiteY8" fmla="*/ 3882834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51066 w 2625716"/>
                <a:gd name="connsiteY19" fmla="*/ 4166681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04618 w 2625716"/>
                <a:gd name="connsiteY8" fmla="*/ 3882834 h 4739835"/>
                <a:gd name="connsiteX9" fmla="*/ 1609179 w 2625716"/>
                <a:gd name="connsiteY9" fmla="*/ 4043602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09179 w 2625716"/>
                <a:gd name="connsiteY9" fmla="*/ 4043602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93 w 2625716"/>
                <a:gd name="connsiteY13" fmla="*/ 4478198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39835"/>
                <a:gd name="connsiteX1" fmla="*/ 1053992 w 2625716"/>
                <a:gd name="connsiteY1" fmla="*/ 3181961 h 4739835"/>
                <a:gd name="connsiteX2" fmla="*/ 415264 w 2625716"/>
                <a:gd name="connsiteY2" fmla="*/ 2378093 h 4739835"/>
                <a:gd name="connsiteX3" fmla="*/ 571672 w 2625716"/>
                <a:gd name="connsiteY3" fmla="*/ 552696 h 4739835"/>
                <a:gd name="connsiteX4" fmla="*/ 2199504 w 2625716"/>
                <a:gd name="connsiteY4" fmla="*/ 675499 h 4739835"/>
                <a:gd name="connsiteX5" fmla="*/ 2373746 w 2625716"/>
                <a:gd name="connsiteY5" fmla="*/ 2287657 h 4739835"/>
                <a:gd name="connsiteX6" fmla="*/ 1626748 w 2625716"/>
                <a:gd name="connsiteY6" fmla="*/ 3131719 h 4739835"/>
                <a:gd name="connsiteX7" fmla="*/ 1483840 w 2625716"/>
                <a:gd name="connsiteY7" fmla="*/ 3754717 h 4739835"/>
                <a:gd name="connsiteX8" fmla="*/ 1722751 w 2625716"/>
                <a:gd name="connsiteY8" fmla="*/ 3871941 h 4739835"/>
                <a:gd name="connsiteX9" fmla="*/ 1627314 w 2625716"/>
                <a:gd name="connsiteY9" fmla="*/ 4007311 h 4739835"/>
                <a:gd name="connsiteX10" fmla="*/ 1742885 w 2625716"/>
                <a:gd name="connsiteY10" fmla="*/ 4135424 h 4739835"/>
                <a:gd name="connsiteX11" fmla="*/ 1654400 w 2625716"/>
                <a:gd name="connsiteY11" fmla="*/ 4267181 h 4739835"/>
                <a:gd name="connsiteX12" fmla="*/ 1739807 w 2625716"/>
                <a:gd name="connsiteY12" fmla="*/ 4382734 h 4739835"/>
                <a:gd name="connsiteX13" fmla="*/ 1656893 w 2625716"/>
                <a:gd name="connsiteY13" fmla="*/ 4478198 h 4739835"/>
                <a:gd name="connsiteX14" fmla="*/ 1732848 w 2625716"/>
                <a:gd name="connsiteY14" fmla="*/ 4649414 h 4739835"/>
                <a:gd name="connsiteX15" fmla="*/ 962419 w 2625716"/>
                <a:gd name="connsiteY15" fmla="*/ 4635090 h 4739835"/>
                <a:gd name="connsiteX16" fmla="*/ 1041714 w 2625716"/>
                <a:gd name="connsiteY16" fmla="*/ 4502465 h 4739835"/>
                <a:gd name="connsiteX17" fmla="*/ 949050 w 2625716"/>
                <a:gd name="connsiteY17" fmla="*/ 4380225 h 4739835"/>
                <a:gd name="connsiteX18" fmla="*/ 1055109 w 2625716"/>
                <a:gd name="connsiteY18" fmla="*/ 4260198 h 4739835"/>
                <a:gd name="connsiteX19" fmla="*/ 943807 w 2625716"/>
                <a:gd name="connsiteY19" fmla="*/ 4137647 h 4739835"/>
                <a:gd name="connsiteX20" fmla="*/ 1060199 w 2625716"/>
                <a:gd name="connsiteY20" fmla="*/ 4018948 h 4739835"/>
                <a:gd name="connsiteX21" fmla="*/ 958766 w 2625716"/>
                <a:gd name="connsiteY21" fmla="*/ 3882529 h 4739835"/>
                <a:gd name="connsiteX22" fmla="*/ 1206885 w 2625716"/>
                <a:gd name="connsiteY22" fmla="*/ 3764765 h 4739835"/>
                <a:gd name="connsiteX0" fmla="*/ 1206885 w 2625716"/>
                <a:gd name="connsiteY0" fmla="*/ 3764765 h 4739833"/>
                <a:gd name="connsiteX1" fmla="*/ 1053992 w 2625716"/>
                <a:gd name="connsiteY1" fmla="*/ 3181961 h 4739833"/>
                <a:gd name="connsiteX2" fmla="*/ 415264 w 2625716"/>
                <a:gd name="connsiteY2" fmla="*/ 2378093 h 4739833"/>
                <a:gd name="connsiteX3" fmla="*/ 571672 w 2625716"/>
                <a:gd name="connsiteY3" fmla="*/ 552696 h 4739833"/>
                <a:gd name="connsiteX4" fmla="*/ 2199504 w 2625716"/>
                <a:gd name="connsiteY4" fmla="*/ 675499 h 4739833"/>
                <a:gd name="connsiteX5" fmla="*/ 2373746 w 2625716"/>
                <a:gd name="connsiteY5" fmla="*/ 2287657 h 4739833"/>
                <a:gd name="connsiteX6" fmla="*/ 1626748 w 2625716"/>
                <a:gd name="connsiteY6" fmla="*/ 3131719 h 4739833"/>
                <a:gd name="connsiteX7" fmla="*/ 1483840 w 2625716"/>
                <a:gd name="connsiteY7" fmla="*/ 3754717 h 4739833"/>
                <a:gd name="connsiteX8" fmla="*/ 1722751 w 2625716"/>
                <a:gd name="connsiteY8" fmla="*/ 3871941 h 4739833"/>
                <a:gd name="connsiteX9" fmla="*/ 1627314 w 2625716"/>
                <a:gd name="connsiteY9" fmla="*/ 4007311 h 4739833"/>
                <a:gd name="connsiteX10" fmla="*/ 1742885 w 2625716"/>
                <a:gd name="connsiteY10" fmla="*/ 4135424 h 4739833"/>
                <a:gd name="connsiteX11" fmla="*/ 1654400 w 2625716"/>
                <a:gd name="connsiteY11" fmla="*/ 4267181 h 4739833"/>
                <a:gd name="connsiteX12" fmla="*/ 1739807 w 2625716"/>
                <a:gd name="connsiteY12" fmla="*/ 4382734 h 4739833"/>
                <a:gd name="connsiteX13" fmla="*/ 1656886 w 2625716"/>
                <a:gd name="connsiteY13" fmla="*/ 4503584 h 4739833"/>
                <a:gd name="connsiteX14" fmla="*/ 1732848 w 2625716"/>
                <a:gd name="connsiteY14" fmla="*/ 4649414 h 4739833"/>
                <a:gd name="connsiteX15" fmla="*/ 962419 w 2625716"/>
                <a:gd name="connsiteY15" fmla="*/ 4635090 h 4739833"/>
                <a:gd name="connsiteX16" fmla="*/ 1041714 w 2625716"/>
                <a:gd name="connsiteY16" fmla="*/ 4502465 h 4739833"/>
                <a:gd name="connsiteX17" fmla="*/ 949050 w 2625716"/>
                <a:gd name="connsiteY17" fmla="*/ 4380225 h 4739833"/>
                <a:gd name="connsiteX18" fmla="*/ 1055109 w 2625716"/>
                <a:gd name="connsiteY18" fmla="*/ 4260198 h 4739833"/>
                <a:gd name="connsiteX19" fmla="*/ 943807 w 2625716"/>
                <a:gd name="connsiteY19" fmla="*/ 4137647 h 4739833"/>
                <a:gd name="connsiteX20" fmla="*/ 1060199 w 2625716"/>
                <a:gd name="connsiteY20" fmla="*/ 4018948 h 4739833"/>
                <a:gd name="connsiteX21" fmla="*/ 958766 w 2625716"/>
                <a:gd name="connsiteY21" fmla="*/ 3882529 h 4739833"/>
                <a:gd name="connsiteX22" fmla="*/ 1206885 w 2625716"/>
                <a:gd name="connsiteY22" fmla="*/ 3764765 h 4739833"/>
                <a:gd name="connsiteX0" fmla="*/ 1206885 w 2625716"/>
                <a:gd name="connsiteY0" fmla="*/ 3764765 h 4700421"/>
                <a:gd name="connsiteX1" fmla="*/ 1053992 w 2625716"/>
                <a:gd name="connsiteY1" fmla="*/ 3181961 h 4700421"/>
                <a:gd name="connsiteX2" fmla="*/ 415264 w 2625716"/>
                <a:gd name="connsiteY2" fmla="*/ 2378093 h 4700421"/>
                <a:gd name="connsiteX3" fmla="*/ 571672 w 2625716"/>
                <a:gd name="connsiteY3" fmla="*/ 552696 h 4700421"/>
                <a:gd name="connsiteX4" fmla="*/ 2199504 w 2625716"/>
                <a:gd name="connsiteY4" fmla="*/ 675499 h 4700421"/>
                <a:gd name="connsiteX5" fmla="*/ 2373746 w 2625716"/>
                <a:gd name="connsiteY5" fmla="*/ 2287657 h 4700421"/>
                <a:gd name="connsiteX6" fmla="*/ 1626748 w 2625716"/>
                <a:gd name="connsiteY6" fmla="*/ 3131719 h 4700421"/>
                <a:gd name="connsiteX7" fmla="*/ 1483840 w 2625716"/>
                <a:gd name="connsiteY7" fmla="*/ 3754717 h 4700421"/>
                <a:gd name="connsiteX8" fmla="*/ 1722751 w 2625716"/>
                <a:gd name="connsiteY8" fmla="*/ 3871941 h 4700421"/>
                <a:gd name="connsiteX9" fmla="*/ 1627314 w 2625716"/>
                <a:gd name="connsiteY9" fmla="*/ 4007311 h 4700421"/>
                <a:gd name="connsiteX10" fmla="*/ 1742885 w 2625716"/>
                <a:gd name="connsiteY10" fmla="*/ 4135424 h 4700421"/>
                <a:gd name="connsiteX11" fmla="*/ 1654400 w 2625716"/>
                <a:gd name="connsiteY11" fmla="*/ 4267181 h 4700421"/>
                <a:gd name="connsiteX12" fmla="*/ 1739807 w 2625716"/>
                <a:gd name="connsiteY12" fmla="*/ 4382734 h 4700421"/>
                <a:gd name="connsiteX13" fmla="*/ 1656886 w 2625716"/>
                <a:gd name="connsiteY13" fmla="*/ 4503584 h 4700421"/>
                <a:gd name="connsiteX14" fmla="*/ 1732848 w 2625716"/>
                <a:gd name="connsiteY14" fmla="*/ 4649414 h 4700421"/>
                <a:gd name="connsiteX15" fmla="*/ 1250742 w 2625716"/>
                <a:gd name="connsiteY15" fmla="*/ 4698033 h 4700421"/>
                <a:gd name="connsiteX16" fmla="*/ 962419 w 2625716"/>
                <a:gd name="connsiteY16" fmla="*/ 4635090 h 4700421"/>
                <a:gd name="connsiteX17" fmla="*/ 1041714 w 2625716"/>
                <a:gd name="connsiteY17" fmla="*/ 4502465 h 4700421"/>
                <a:gd name="connsiteX18" fmla="*/ 949050 w 2625716"/>
                <a:gd name="connsiteY18" fmla="*/ 4380225 h 4700421"/>
                <a:gd name="connsiteX19" fmla="*/ 1055109 w 2625716"/>
                <a:gd name="connsiteY19" fmla="*/ 4260198 h 4700421"/>
                <a:gd name="connsiteX20" fmla="*/ 943807 w 2625716"/>
                <a:gd name="connsiteY20" fmla="*/ 4137647 h 4700421"/>
                <a:gd name="connsiteX21" fmla="*/ 1060199 w 2625716"/>
                <a:gd name="connsiteY21" fmla="*/ 4018948 h 4700421"/>
                <a:gd name="connsiteX22" fmla="*/ 958766 w 2625716"/>
                <a:gd name="connsiteY22" fmla="*/ 3882529 h 4700421"/>
                <a:gd name="connsiteX23" fmla="*/ 1206885 w 2625716"/>
                <a:gd name="connsiteY23" fmla="*/ 3764765 h 4700421"/>
                <a:gd name="connsiteX0" fmla="*/ 1206885 w 2625716"/>
                <a:gd name="connsiteY0" fmla="*/ 3764765 h 4708214"/>
                <a:gd name="connsiteX1" fmla="*/ 1053992 w 2625716"/>
                <a:gd name="connsiteY1" fmla="*/ 3181961 h 4708214"/>
                <a:gd name="connsiteX2" fmla="*/ 415264 w 2625716"/>
                <a:gd name="connsiteY2" fmla="*/ 2378093 h 4708214"/>
                <a:gd name="connsiteX3" fmla="*/ 571672 w 2625716"/>
                <a:gd name="connsiteY3" fmla="*/ 552696 h 4708214"/>
                <a:gd name="connsiteX4" fmla="*/ 2199504 w 2625716"/>
                <a:gd name="connsiteY4" fmla="*/ 675499 h 4708214"/>
                <a:gd name="connsiteX5" fmla="*/ 2373746 w 2625716"/>
                <a:gd name="connsiteY5" fmla="*/ 2287657 h 4708214"/>
                <a:gd name="connsiteX6" fmla="*/ 1626748 w 2625716"/>
                <a:gd name="connsiteY6" fmla="*/ 3131719 h 4708214"/>
                <a:gd name="connsiteX7" fmla="*/ 1483840 w 2625716"/>
                <a:gd name="connsiteY7" fmla="*/ 3754717 h 4708214"/>
                <a:gd name="connsiteX8" fmla="*/ 1722751 w 2625716"/>
                <a:gd name="connsiteY8" fmla="*/ 3871941 h 4708214"/>
                <a:gd name="connsiteX9" fmla="*/ 1627314 w 2625716"/>
                <a:gd name="connsiteY9" fmla="*/ 4007311 h 4708214"/>
                <a:gd name="connsiteX10" fmla="*/ 1742885 w 2625716"/>
                <a:gd name="connsiteY10" fmla="*/ 4135424 h 4708214"/>
                <a:gd name="connsiteX11" fmla="*/ 1654400 w 2625716"/>
                <a:gd name="connsiteY11" fmla="*/ 4267181 h 4708214"/>
                <a:gd name="connsiteX12" fmla="*/ 1739807 w 2625716"/>
                <a:gd name="connsiteY12" fmla="*/ 4382734 h 4708214"/>
                <a:gd name="connsiteX13" fmla="*/ 1656886 w 2625716"/>
                <a:gd name="connsiteY13" fmla="*/ 4503584 h 4708214"/>
                <a:gd name="connsiteX14" fmla="*/ 1732848 w 2625716"/>
                <a:gd name="connsiteY14" fmla="*/ 4649414 h 4708214"/>
                <a:gd name="connsiteX15" fmla="*/ 1506359 w 2625716"/>
                <a:gd name="connsiteY15" fmla="*/ 4696184 h 4708214"/>
                <a:gd name="connsiteX16" fmla="*/ 1250742 w 2625716"/>
                <a:gd name="connsiteY16" fmla="*/ 4698033 h 4708214"/>
                <a:gd name="connsiteX17" fmla="*/ 962419 w 2625716"/>
                <a:gd name="connsiteY17" fmla="*/ 4635090 h 4708214"/>
                <a:gd name="connsiteX18" fmla="*/ 1041714 w 2625716"/>
                <a:gd name="connsiteY18" fmla="*/ 4502465 h 4708214"/>
                <a:gd name="connsiteX19" fmla="*/ 949050 w 2625716"/>
                <a:gd name="connsiteY19" fmla="*/ 4380225 h 4708214"/>
                <a:gd name="connsiteX20" fmla="*/ 1055109 w 2625716"/>
                <a:gd name="connsiteY20" fmla="*/ 4260198 h 4708214"/>
                <a:gd name="connsiteX21" fmla="*/ 943807 w 2625716"/>
                <a:gd name="connsiteY21" fmla="*/ 4137647 h 4708214"/>
                <a:gd name="connsiteX22" fmla="*/ 1060199 w 2625716"/>
                <a:gd name="connsiteY22" fmla="*/ 4018948 h 4708214"/>
                <a:gd name="connsiteX23" fmla="*/ 958766 w 2625716"/>
                <a:gd name="connsiteY23" fmla="*/ 3882529 h 4708214"/>
                <a:gd name="connsiteX24" fmla="*/ 1206885 w 2625716"/>
                <a:gd name="connsiteY24" fmla="*/ 3764765 h 4708214"/>
                <a:gd name="connsiteX0" fmla="*/ 1206885 w 2625716"/>
                <a:gd name="connsiteY0" fmla="*/ 3764765 h 4704286"/>
                <a:gd name="connsiteX1" fmla="*/ 1053992 w 2625716"/>
                <a:gd name="connsiteY1" fmla="*/ 3181961 h 4704286"/>
                <a:gd name="connsiteX2" fmla="*/ 415264 w 2625716"/>
                <a:gd name="connsiteY2" fmla="*/ 2378093 h 4704286"/>
                <a:gd name="connsiteX3" fmla="*/ 571672 w 2625716"/>
                <a:gd name="connsiteY3" fmla="*/ 552696 h 4704286"/>
                <a:gd name="connsiteX4" fmla="*/ 2199504 w 2625716"/>
                <a:gd name="connsiteY4" fmla="*/ 675499 h 4704286"/>
                <a:gd name="connsiteX5" fmla="*/ 2373746 w 2625716"/>
                <a:gd name="connsiteY5" fmla="*/ 2287657 h 4704286"/>
                <a:gd name="connsiteX6" fmla="*/ 1626748 w 2625716"/>
                <a:gd name="connsiteY6" fmla="*/ 3131719 h 4704286"/>
                <a:gd name="connsiteX7" fmla="*/ 1483840 w 2625716"/>
                <a:gd name="connsiteY7" fmla="*/ 3754717 h 4704286"/>
                <a:gd name="connsiteX8" fmla="*/ 1722751 w 2625716"/>
                <a:gd name="connsiteY8" fmla="*/ 3871941 h 4704286"/>
                <a:gd name="connsiteX9" fmla="*/ 1627314 w 2625716"/>
                <a:gd name="connsiteY9" fmla="*/ 4007311 h 4704286"/>
                <a:gd name="connsiteX10" fmla="*/ 1742885 w 2625716"/>
                <a:gd name="connsiteY10" fmla="*/ 4135424 h 4704286"/>
                <a:gd name="connsiteX11" fmla="*/ 1654400 w 2625716"/>
                <a:gd name="connsiteY11" fmla="*/ 4267181 h 4704286"/>
                <a:gd name="connsiteX12" fmla="*/ 1739807 w 2625716"/>
                <a:gd name="connsiteY12" fmla="*/ 4382734 h 4704286"/>
                <a:gd name="connsiteX13" fmla="*/ 1656886 w 2625716"/>
                <a:gd name="connsiteY13" fmla="*/ 4503584 h 4704286"/>
                <a:gd name="connsiteX14" fmla="*/ 1732848 w 2625716"/>
                <a:gd name="connsiteY14" fmla="*/ 4649414 h 4704286"/>
                <a:gd name="connsiteX15" fmla="*/ 1506359 w 2625716"/>
                <a:gd name="connsiteY15" fmla="*/ 4696184 h 4704286"/>
                <a:gd name="connsiteX16" fmla="*/ 1250742 w 2625716"/>
                <a:gd name="connsiteY16" fmla="*/ 4698033 h 4704286"/>
                <a:gd name="connsiteX17" fmla="*/ 1110921 w 2625716"/>
                <a:gd name="connsiteY17" fmla="*/ 4689628 h 4704286"/>
                <a:gd name="connsiteX18" fmla="*/ 962419 w 2625716"/>
                <a:gd name="connsiteY18" fmla="*/ 4635090 h 4704286"/>
                <a:gd name="connsiteX19" fmla="*/ 1041714 w 2625716"/>
                <a:gd name="connsiteY19" fmla="*/ 4502465 h 4704286"/>
                <a:gd name="connsiteX20" fmla="*/ 949050 w 2625716"/>
                <a:gd name="connsiteY20" fmla="*/ 4380225 h 4704286"/>
                <a:gd name="connsiteX21" fmla="*/ 1055109 w 2625716"/>
                <a:gd name="connsiteY21" fmla="*/ 4260198 h 4704286"/>
                <a:gd name="connsiteX22" fmla="*/ 943807 w 2625716"/>
                <a:gd name="connsiteY22" fmla="*/ 4137647 h 4704286"/>
                <a:gd name="connsiteX23" fmla="*/ 1060199 w 2625716"/>
                <a:gd name="connsiteY23" fmla="*/ 4018948 h 4704286"/>
                <a:gd name="connsiteX24" fmla="*/ 958766 w 2625716"/>
                <a:gd name="connsiteY24" fmla="*/ 3882529 h 4704286"/>
                <a:gd name="connsiteX25" fmla="*/ 1206885 w 2625716"/>
                <a:gd name="connsiteY25" fmla="*/ 3764765 h 4704286"/>
                <a:gd name="connsiteX0" fmla="*/ 1206885 w 2625716"/>
                <a:gd name="connsiteY0" fmla="*/ 3764765 h 4852392"/>
                <a:gd name="connsiteX1" fmla="*/ 1053992 w 2625716"/>
                <a:gd name="connsiteY1" fmla="*/ 3181961 h 4852392"/>
                <a:gd name="connsiteX2" fmla="*/ 415264 w 2625716"/>
                <a:gd name="connsiteY2" fmla="*/ 2378093 h 4852392"/>
                <a:gd name="connsiteX3" fmla="*/ 571672 w 2625716"/>
                <a:gd name="connsiteY3" fmla="*/ 552696 h 4852392"/>
                <a:gd name="connsiteX4" fmla="*/ 2199504 w 2625716"/>
                <a:gd name="connsiteY4" fmla="*/ 675499 h 4852392"/>
                <a:gd name="connsiteX5" fmla="*/ 2373746 w 2625716"/>
                <a:gd name="connsiteY5" fmla="*/ 2287657 h 4852392"/>
                <a:gd name="connsiteX6" fmla="*/ 1626748 w 2625716"/>
                <a:gd name="connsiteY6" fmla="*/ 3131719 h 4852392"/>
                <a:gd name="connsiteX7" fmla="*/ 1483840 w 2625716"/>
                <a:gd name="connsiteY7" fmla="*/ 3754717 h 4852392"/>
                <a:gd name="connsiteX8" fmla="*/ 1722751 w 2625716"/>
                <a:gd name="connsiteY8" fmla="*/ 3871941 h 4852392"/>
                <a:gd name="connsiteX9" fmla="*/ 1627314 w 2625716"/>
                <a:gd name="connsiteY9" fmla="*/ 4007311 h 4852392"/>
                <a:gd name="connsiteX10" fmla="*/ 1742885 w 2625716"/>
                <a:gd name="connsiteY10" fmla="*/ 4135424 h 4852392"/>
                <a:gd name="connsiteX11" fmla="*/ 1654400 w 2625716"/>
                <a:gd name="connsiteY11" fmla="*/ 4267181 h 4852392"/>
                <a:gd name="connsiteX12" fmla="*/ 1739807 w 2625716"/>
                <a:gd name="connsiteY12" fmla="*/ 4382734 h 4852392"/>
                <a:gd name="connsiteX13" fmla="*/ 1656886 w 2625716"/>
                <a:gd name="connsiteY13" fmla="*/ 4503584 h 4852392"/>
                <a:gd name="connsiteX14" fmla="*/ 1732848 w 2625716"/>
                <a:gd name="connsiteY14" fmla="*/ 4649414 h 4852392"/>
                <a:gd name="connsiteX15" fmla="*/ 1506359 w 2625716"/>
                <a:gd name="connsiteY15" fmla="*/ 4696184 h 4852392"/>
                <a:gd name="connsiteX16" fmla="*/ 1324312 w 2625716"/>
                <a:gd name="connsiteY16" fmla="*/ 4851298 h 4852392"/>
                <a:gd name="connsiteX17" fmla="*/ 1110921 w 2625716"/>
                <a:gd name="connsiteY17" fmla="*/ 4689628 h 4852392"/>
                <a:gd name="connsiteX18" fmla="*/ 962419 w 2625716"/>
                <a:gd name="connsiteY18" fmla="*/ 4635090 h 4852392"/>
                <a:gd name="connsiteX19" fmla="*/ 1041714 w 2625716"/>
                <a:gd name="connsiteY19" fmla="*/ 4502465 h 4852392"/>
                <a:gd name="connsiteX20" fmla="*/ 949050 w 2625716"/>
                <a:gd name="connsiteY20" fmla="*/ 4380225 h 4852392"/>
                <a:gd name="connsiteX21" fmla="*/ 1055109 w 2625716"/>
                <a:gd name="connsiteY21" fmla="*/ 4260198 h 4852392"/>
                <a:gd name="connsiteX22" fmla="*/ 943807 w 2625716"/>
                <a:gd name="connsiteY22" fmla="*/ 4137647 h 4852392"/>
                <a:gd name="connsiteX23" fmla="*/ 1060199 w 2625716"/>
                <a:gd name="connsiteY23" fmla="*/ 4018948 h 4852392"/>
                <a:gd name="connsiteX24" fmla="*/ 958766 w 2625716"/>
                <a:gd name="connsiteY24" fmla="*/ 3882529 h 4852392"/>
                <a:gd name="connsiteX25" fmla="*/ 1206885 w 2625716"/>
                <a:gd name="connsiteY25" fmla="*/ 3764765 h 4852392"/>
                <a:gd name="connsiteX0" fmla="*/ 1206885 w 2625716"/>
                <a:gd name="connsiteY0" fmla="*/ 3764765 h 4855429"/>
                <a:gd name="connsiteX1" fmla="*/ 1053992 w 2625716"/>
                <a:gd name="connsiteY1" fmla="*/ 3181961 h 4855429"/>
                <a:gd name="connsiteX2" fmla="*/ 415264 w 2625716"/>
                <a:gd name="connsiteY2" fmla="*/ 2378093 h 4855429"/>
                <a:gd name="connsiteX3" fmla="*/ 571672 w 2625716"/>
                <a:gd name="connsiteY3" fmla="*/ 552696 h 4855429"/>
                <a:gd name="connsiteX4" fmla="*/ 2199504 w 2625716"/>
                <a:gd name="connsiteY4" fmla="*/ 675499 h 4855429"/>
                <a:gd name="connsiteX5" fmla="*/ 2373746 w 2625716"/>
                <a:gd name="connsiteY5" fmla="*/ 2287657 h 4855429"/>
                <a:gd name="connsiteX6" fmla="*/ 1626748 w 2625716"/>
                <a:gd name="connsiteY6" fmla="*/ 3131719 h 4855429"/>
                <a:gd name="connsiteX7" fmla="*/ 1483840 w 2625716"/>
                <a:gd name="connsiteY7" fmla="*/ 3754717 h 4855429"/>
                <a:gd name="connsiteX8" fmla="*/ 1722751 w 2625716"/>
                <a:gd name="connsiteY8" fmla="*/ 3871941 h 4855429"/>
                <a:gd name="connsiteX9" fmla="*/ 1627314 w 2625716"/>
                <a:gd name="connsiteY9" fmla="*/ 4007311 h 4855429"/>
                <a:gd name="connsiteX10" fmla="*/ 1742885 w 2625716"/>
                <a:gd name="connsiteY10" fmla="*/ 4135424 h 4855429"/>
                <a:gd name="connsiteX11" fmla="*/ 1654400 w 2625716"/>
                <a:gd name="connsiteY11" fmla="*/ 4267181 h 4855429"/>
                <a:gd name="connsiteX12" fmla="*/ 1739807 w 2625716"/>
                <a:gd name="connsiteY12" fmla="*/ 4382734 h 4855429"/>
                <a:gd name="connsiteX13" fmla="*/ 1656886 w 2625716"/>
                <a:gd name="connsiteY13" fmla="*/ 4503584 h 4855429"/>
                <a:gd name="connsiteX14" fmla="*/ 1732848 w 2625716"/>
                <a:gd name="connsiteY14" fmla="*/ 4649414 h 4855429"/>
                <a:gd name="connsiteX15" fmla="*/ 1506359 w 2625716"/>
                <a:gd name="connsiteY15" fmla="*/ 4696184 h 4855429"/>
                <a:gd name="connsiteX16" fmla="*/ 1324312 w 2625716"/>
                <a:gd name="connsiteY16" fmla="*/ 4851298 h 4855429"/>
                <a:gd name="connsiteX17" fmla="*/ 1171301 w 2625716"/>
                <a:gd name="connsiteY17" fmla="*/ 4720967 h 4855429"/>
                <a:gd name="connsiteX18" fmla="*/ 962419 w 2625716"/>
                <a:gd name="connsiteY18" fmla="*/ 4635090 h 4855429"/>
                <a:gd name="connsiteX19" fmla="*/ 1041714 w 2625716"/>
                <a:gd name="connsiteY19" fmla="*/ 4502465 h 4855429"/>
                <a:gd name="connsiteX20" fmla="*/ 949050 w 2625716"/>
                <a:gd name="connsiteY20" fmla="*/ 4380225 h 4855429"/>
                <a:gd name="connsiteX21" fmla="*/ 1055109 w 2625716"/>
                <a:gd name="connsiteY21" fmla="*/ 4260198 h 4855429"/>
                <a:gd name="connsiteX22" fmla="*/ 943807 w 2625716"/>
                <a:gd name="connsiteY22" fmla="*/ 4137647 h 4855429"/>
                <a:gd name="connsiteX23" fmla="*/ 1060199 w 2625716"/>
                <a:gd name="connsiteY23" fmla="*/ 4018948 h 4855429"/>
                <a:gd name="connsiteX24" fmla="*/ 958766 w 2625716"/>
                <a:gd name="connsiteY24" fmla="*/ 3882529 h 4855429"/>
                <a:gd name="connsiteX25" fmla="*/ 1206885 w 2625716"/>
                <a:gd name="connsiteY25" fmla="*/ 3764765 h 4855429"/>
                <a:gd name="connsiteX0" fmla="*/ 1206885 w 2625716"/>
                <a:gd name="connsiteY0" fmla="*/ 3764765 h 4864308"/>
                <a:gd name="connsiteX1" fmla="*/ 1053992 w 2625716"/>
                <a:gd name="connsiteY1" fmla="*/ 3181961 h 4864308"/>
                <a:gd name="connsiteX2" fmla="*/ 415264 w 2625716"/>
                <a:gd name="connsiteY2" fmla="*/ 2378093 h 4864308"/>
                <a:gd name="connsiteX3" fmla="*/ 571672 w 2625716"/>
                <a:gd name="connsiteY3" fmla="*/ 552696 h 4864308"/>
                <a:gd name="connsiteX4" fmla="*/ 2199504 w 2625716"/>
                <a:gd name="connsiteY4" fmla="*/ 675499 h 4864308"/>
                <a:gd name="connsiteX5" fmla="*/ 2373746 w 2625716"/>
                <a:gd name="connsiteY5" fmla="*/ 2287657 h 4864308"/>
                <a:gd name="connsiteX6" fmla="*/ 1626748 w 2625716"/>
                <a:gd name="connsiteY6" fmla="*/ 3131719 h 4864308"/>
                <a:gd name="connsiteX7" fmla="*/ 1483840 w 2625716"/>
                <a:gd name="connsiteY7" fmla="*/ 3754717 h 4864308"/>
                <a:gd name="connsiteX8" fmla="*/ 1722751 w 2625716"/>
                <a:gd name="connsiteY8" fmla="*/ 3871941 h 4864308"/>
                <a:gd name="connsiteX9" fmla="*/ 1627314 w 2625716"/>
                <a:gd name="connsiteY9" fmla="*/ 4007311 h 4864308"/>
                <a:gd name="connsiteX10" fmla="*/ 1742885 w 2625716"/>
                <a:gd name="connsiteY10" fmla="*/ 4135424 h 4864308"/>
                <a:gd name="connsiteX11" fmla="*/ 1654400 w 2625716"/>
                <a:gd name="connsiteY11" fmla="*/ 4267181 h 4864308"/>
                <a:gd name="connsiteX12" fmla="*/ 1739807 w 2625716"/>
                <a:gd name="connsiteY12" fmla="*/ 4382734 h 4864308"/>
                <a:gd name="connsiteX13" fmla="*/ 1656886 w 2625716"/>
                <a:gd name="connsiteY13" fmla="*/ 4503584 h 4864308"/>
                <a:gd name="connsiteX14" fmla="*/ 1732848 w 2625716"/>
                <a:gd name="connsiteY14" fmla="*/ 4649414 h 4864308"/>
                <a:gd name="connsiteX15" fmla="*/ 1506359 w 2625716"/>
                <a:gd name="connsiteY15" fmla="*/ 4696184 h 4864308"/>
                <a:gd name="connsiteX16" fmla="*/ 1324312 w 2625716"/>
                <a:gd name="connsiteY16" fmla="*/ 4851298 h 4864308"/>
                <a:gd name="connsiteX17" fmla="*/ 1171301 w 2625716"/>
                <a:gd name="connsiteY17" fmla="*/ 4720967 h 4864308"/>
                <a:gd name="connsiteX18" fmla="*/ 962419 w 2625716"/>
                <a:gd name="connsiteY18" fmla="*/ 4635090 h 4864308"/>
                <a:gd name="connsiteX19" fmla="*/ 1041714 w 2625716"/>
                <a:gd name="connsiteY19" fmla="*/ 4502465 h 4864308"/>
                <a:gd name="connsiteX20" fmla="*/ 949050 w 2625716"/>
                <a:gd name="connsiteY20" fmla="*/ 4380225 h 4864308"/>
                <a:gd name="connsiteX21" fmla="*/ 1055109 w 2625716"/>
                <a:gd name="connsiteY21" fmla="*/ 4260198 h 4864308"/>
                <a:gd name="connsiteX22" fmla="*/ 943807 w 2625716"/>
                <a:gd name="connsiteY22" fmla="*/ 4137647 h 4864308"/>
                <a:gd name="connsiteX23" fmla="*/ 1060199 w 2625716"/>
                <a:gd name="connsiteY23" fmla="*/ 4018948 h 4864308"/>
                <a:gd name="connsiteX24" fmla="*/ 958766 w 2625716"/>
                <a:gd name="connsiteY24" fmla="*/ 3882529 h 4864308"/>
                <a:gd name="connsiteX25" fmla="*/ 1206885 w 2625716"/>
                <a:gd name="connsiteY25" fmla="*/ 3764765 h 486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5716" h="4864308">
                  <a:moveTo>
                    <a:pt x="1206885" y="3764765"/>
                  </a:moveTo>
                  <a:cubicBezTo>
                    <a:pt x="1203535" y="3570497"/>
                    <a:pt x="1185929" y="3413073"/>
                    <a:pt x="1053992" y="3181961"/>
                  </a:cubicBezTo>
                  <a:cubicBezTo>
                    <a:pt x="922055" y="2950849"/>
                    <a:pt x="749346" y="2893517"/>
                    <a:pt x="415264" y="2378093"/>
                  </a:cubicBezTo>
                  <a:cubicBezTo>
                    <a:pt x="81182" y="1862669"/>
                    <a:pt x="0" y="1105392"/>
                    <a:pt x="571672" y="552696"/>
                  </a:cubicBezTo>
                  <a:cubicBezTo>
                    <a:pt x="1143344" y="0"/>
                    <a:pt x="1902457" y="314572"/>
                    <a:pt x="2199504" y="675499"/>
                  </a:cubicBezTo>
                  <a:cubicBezTo>
                    <a:pt x="2496551" y="1036426"/>
                    <a:pt x="2625716" y="1863875"/>
                    <a:pt x="2373746" y="2287657"/>
                  </a:cubicBezTo>
                  <a:cubicBezTo>
                    <a:pt x="2121776" y="2711439"/>
                    <a:pt x="1775066" y="2887209"/>
                    <a:pt x="1626748" y="3131719"/>
                  </a:cubicBezTo>
                  <a:cubicBezTo>
                    <a:pt x="1478430" y="3376229"/>
                    <a:pt x="1483840" y="3547051"/>
                    <a:pt x="1483840" y="3754717"/>
                  </a:cubicBezTo>
                  <a:lnTo>
                    <a:pt x="1722751" y="3871941"/>
                  </a:lnTo>
                  <a:lnTo>
                    <a:pt x="1627314" y="4007311"/>
                  </a:lnTo>
                  <a:lnTo>
                    <a:pt x="1742885" y="4135424"/>
                  </a:lnTo>
                  <a:lnTo>
                    <a:pt x="1654400" y="4267181"/>
                  </a:lnTo>
                  <a:lnTo>
                    <a:pt x="1739807" y="4382734"/>
                  </a:lnTo>
                  <a:lnTo>
                    <a:pt x="1656886" y="4503584"/>
                  </a:lnTo>
                  <a:lnTo>
                    <a:pt x="1732848" y="4649414"/>
                  </a:lnTo>
                  <a:cubicBezTo>
                    <a:pt x="1707760" y="4681514"/>
                    <a:pt x="1574448" y="4662537"/>
                    <a:pt x="1506359" y="4696184"/>
                  </a:cubicBezTo>
                  <a:cubicBezTo>
                    <a:pt x="1438270" y="4729831"/>
                    <a:pt x="1501620" y="4864308"/>
                    <a:pt x="1324312" y="4851298"/>
                  </a:cubicBezTo>
                  <a:cubicBezTo>
                    <a:pt x="1147004" y="4838288"/>
                    <a:pt x="1231616" y="4757002"/>
                    <a:pt x="1171301" y="4720967"/>
                  </a:cubicBezTo>
                  <a:cubicBezTo>
                    <a:pt x="1110986" y="4684932"/>
                    <a:pt x="973953" y="4666284"/>
                    <a:pt x="962419" y="4635090"/>
                  </a:cubicBezTo>
                  <a:lnTo>
                    <a:pt x="1041714" y="4502465"/>
                  </a:lnTo>
                  <a:lnTo>
                    <a:pt x="949050" y="4380225"/>
                  </a:lnTo>
                  <a:lnTo>
                    <a:pt x="1055109" y="4260198"/>
                  </a:lnTo>
                  <a:lnTo>
                    <a:pt x="943807" y="4137647"/>
                  </a:lnTo>
                  <a:lnTo>
                    <a:pt x="1060199" y="4018948"/>
                  </a:lnTo>
                  <a:lnTo>
                    <a:pt x="958766" y="3882529"/>
                  </a:lnTo>
                  <a:lnTo>
                    <a:pt x="1206885" y="3764765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5" name="Freeform 84"/>
            <p:cNvSpPr/>
            <p:nvPr/>
          </p:nvSpPr>
          <p:spPr bwMode="gray">
            <a:xfrm>
              <a:off x="3634320" y="3707248"/>
              <a:ext cx="143138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6" name="Freeform 85"/>
            <p:cNvSpPr/>
            <p:nvPr/>
          </p:nvSpPr>
          <p:spPr bwMode="gray">
            <a:xfrm>
              <a:off x="3649655" y="3781833"/>
              <a:ext cx="133694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7" name="Freeform 86"/>
            <p:cNvSpPr/>
            <p:nvPr/>
          </p:nvSpPr>
          <p:spPr bwMode="gray">
            <a:xfrm>
              <a:off x="3650266" y="3838125"/>
              <a:ext cx="141107" cy="22010"/>
            </a:xfrm>
            <a:custGeom>
              <a:avLst/>
              <a:gdLst>
                <a:gd name="connsiteX0" fmla="*/ 0 w 219075"/>
                <a:gd name="connsiteY0" fmla="*/ 7144 h 41672"/>
                <a:gd name="connsiteX1" fmla="*/ 102394 w 219075"/>
                <a:gd name="connsiteY1" fmla="*/ 40481 h 41672"/>
                <a:gd name="connsiteX2" fmla="*/ 219075 w 219075"/>
                <a:gd name="connsiteY2" fmla="*/ 0 h 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075" h="41672">
                  <a:moveTo>
                    <a:pt x="0" y="7144"/>
                  </a:moveTo>
                  <a:cubicBezTo>
                    <a:pt x="32941" y="24408"/>
                    <a:pt x="65882" y="41672"/>
                    <a:pt x="102394" y="40481"/>
                  </a:cubicBezTo>
                  <a:cubicBezTo>
                    <a:pt x="138906" y="39290"/>
                    <a:pt x="178990" y="19645"/>
                    <a:pt x="219075" y="0"/>
                  </a:cubicBezTo>
                </a:path>
              </a:pathLst>
            </a:cu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38" name="Freeform 87"/>
            <p:cNvSpPr/>
            <p:nvPr/>
          </p:nvSpPr>
          <p:spPr bwMode="gray">
            <a:xfrm>
              <a:off x="3508887" y="2782295"/>
              <a:ext cx="403220" cy="841776"/>
            </a:xfrm>
            <a:custGeom>
              <a:avLst/>
              <a:gdLst>
                <a:gd name="connsiteX0" fmla="*/ 248444 w 492522"/>
                <a:gd name="connsiteY0" fmla="*/ 880269 h 881460"/>
                <a:gd name="connsiteX1" fmla="*/ 207963 w 492522"/>
                <a:gd name="connsiteY1" fmla="*/ 601663 h 881460"/>
                <a:gd name="connsiteX2" fmla="*/ 15081 w 492522"/>
                <a:gd name="connsiteY2" fmla="*/ 273050 h 881460"/>
                <a:gd name="connsiteX3" fmla="*/ 117475 w 492522"/>
                <a:gd name="connsiteY3" fmla="*/ 53975 h 881460"/>
                <a:gd name="connsiteX4" fmla="*/ 319881 w 492522"/>
                <a:gd name="connsiteY4" fmla="*/ 161131 h 881460"/>
                <a:gd name="connsiteX5" fmla="*/ 203200 w 492522"/>
                <a:gd name="connsiteY5" fmla="*/ 306388 h 881460"/>
                <a:gd name="connsiteX6" fmla="*/ 184150 w 492522"/>
                <a:gd name="connsiteY6" fmla="*/ 120650 h 881460"/>
                <a:gd name="connsiteX7" fmla="*/ 377031 w 492522"/>
                <a:gd name="connsiteY7" fmla="*/ 23019 h 881460"/>
                <a:gd name="connsiteX8" fmla="*/ 474663 w 492522"/>
                <a:gd name="connsiteY8" fmla="*/ 258763 h 881460"/>
                <a:gd name="connsiteX9" fmla="*/ 269875 w 492522"/>
                <a:gd name="connsiteY9" fmla="*/ 608806 h 881460"/>
                <a:gd name="connsiteX10" fmla="*/ 248444 w 492522"/>
                <a:gd name="connsiteY10" fmla="*/ 880269 h 88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2522" h="881460">
                  <a:moveTo>
                    <a:pt x="248444" y="880269"/>
                  </a:moveTo>
                  <a:cubicBezTo>
                    <a:pt x="238125" y="879079"/>
                    <a:pt x="246857" y="702866"/>
                    <a:pt x="207963" y="601663"/>
                  </a:cubicBezTo>
                  <a:cubicBezTo>
                    <a:pt x="169069" y="500460"/>
                    <a:pt x="30162" y="364331"/>
                    <a:pt x="15081" y="273050"/>
                  </a:cubicBezTo>
                  <a:cubicBezTo>
                    <a:pt x="0" y="181769"/>
                    <a:pt x="66675" y="72628"/>
                    <a:pt x="117475" y="53975"/>
                  </a:cubicBezTo>
                  <a:cubicBezTo>
                    <a:pt x="168275" y="35322"/>
                    <a:pt x="305594" y="119062"/>
                    <a:pt x="319881" y="161131"/>
                  </a:cubicBezTo>
                  <a:cubicBezTo>
                    <a:pt x="334168" y="203200"/>
                    <a:pt x="225822" y="313135"/>
                    <a:pt x="203200" y="306388"/>
                  </a:cubicBezTo>
                  <a:cubicBezTo>
                    <a:pt x="180578" y="299641"/>
                    <a:pt x="155178" y="167878"/>
                    <a:pt x="184150" y="120650"/>
                  </a:cubicBezTo>
                  <a:cubicBezTo>
                    <a:pt x="213122" y="73422"/>
                    <a:pt x="328612" y="0"/>
                    <a:pt x="377031" y="23019"/>
                  </a:cubicBezTo>
                  <a:cubicBezTo>
                    <a:pt x="425450" y="46038"/>
                    <a:pt x="492522" y="161132"/>
                    <a:pt x="474663" y="258763"/>
                  </a:cubicBezTo>
                  <a:cubicBezTo>
                    <a:pt x="456804" y="356394"/>
                    <a:pt x="306784" y="505222"/>
                    <a:pt x="269875" y="608806"/>
                  </a:cubicBezTo>
                  <a:cubicBezTo>
                    <a:pt x="232966" y="712390"/>
                    <a:pt x="258763" y="881460"/>
                    <a:pt x="248444" y="880269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cxnSp>
          <p:nvCxnSpPr>
            <p:cNvPr id="39" name="Straight Connector 88"/>
            <p:cNvCxnSpPr/>
            <p:nvPr/>
          </p:nvCxnSpPr>
          <p:spPr bwMode="gray">
            <a:xfrm rot="10800000" flipV="1">
              <a:off x="3130251" y="3014791"/>
              <a:ext cx="143673" cy="651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89"/>
            <p:cNvCxnSpPr/>
            <p:nvPr/>
          </p:nvCxnSpPr>
          <p:spPr bwMode="gray">
            <a:xfrm rot="16200000" flipV="1">
              <a:off x="3267839" y="2368849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90"/>
            <p:cNvCxnSpPr/>
            <p:nvPr/>
          </p:nvCxnSpPr>
          <p:spPr bwMode="gray">
            <a:xfrm rot="10800000">
              <a:off x="3090931" y="2694261"/>
              <a:ext cx="213475" cy="71741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91"/>
            <p:cNvCxnSpPr/>
            <p:nvPr/>
          </p:nvCxnSpPr>
          <p:spPr bwMode="gray">
            <a:xfrm rot="16200000" flipV="1">
              <a:off x="3612322" y="2325658"/>
              <a:ext cx="189834" cy="2352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92"/>
            <p:cNvCxnSpPr/>
            <p:nvPr/>
          </p:nvCxnSpPr>
          <p:spPr bwMode="gray">
            <a:xfrm rot="5400000">
              <a:off x="3997289" y="2391260"/>
              <a:ext cx="142876" cy="142876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93"/>
            <p:cNvCxnSpPr/>
            <p:nvPr/>
          </p:nvCxnSpPr>
          <p:spPr bwMode="gray">
            <a:xfrm>
              <a:off x="4116083" y="2943769"/>
              <a:ext cx="203491" cy="7246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94"/>
            <p:cNvCxnSpPr/>
            <p:nvPr/>
          </p:nvCxnSpPr>
          <p:spPr bwMode="gray">
            <a:xfrm flipV="1">
              <a:off x="4092992" y="2696399"/>
              <a:ext cx="236043" cy="30753"/>
            </a:xfrm>
            <a:prstGeom prst="line">
              <a:avLst/>
            </a:prstGeom>
            <a:ln w="381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89"/>
          <p:cNvGrpSpPr/>
          <p:nvPr/>
        </p:nvGrpSpPr>
        <p:grpSpPr bwMode="gray">
          <a:xfrm rot="19651015" flipH="1">
            <a:off x="1339764" y="5505155"/>
            <a:ext cx="1226609" cy="957212"/>
            <a:chOff x="7275724" y="1384450"/>
            <a:chExt cx="937119" cy="731302"/>
          </a:xfrm>
          <a:solidFill>
            <a:schemeClr val="tx1">
              <a:lumMod val="50000"/>
              <a:lumOff val="50000"/>
              <a:alpha val="10000"/>
            </a:schemeClr>
          </a:solidFill>
        </p:grpSpPr>
        <p:sp>
          <p:nvSpPr>
            <p:cNvPr id="47" name="Freeform 96"/>
            <p:cNvSpPr/>
            <p:nvPr/>
          </p:nvSpPr>
          <p:spPr bwMode="gray">
            <a:xfrm rot="19892593">
              <a:off x="7312946" y="1384450"/>
              <a:ext cx="873867" cy="631830"/>
            </a:xfrm>
            <a:custGeom>
              <a:avLst/>
              <a:gdLst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01968 h 1301026"/>
                <a:gd name="connsiteX1" fmla="*/ 331393 w 1874827"/>
                <a:gd name="connsiteY1" fmla="*/ 0 h 1301026"/>
                <a:gd name="connsiteX2" fmla="*/ 0 w 1874827"/>
                <a:gd name="connsiteY2" fmla="*/ 859168 h 1301026"/>
                <a:gd name="connsiteX3" fmla="*/ 791662 w 1874827"/>
                <a:gd name="connsiteY3" fmla="*/ 1080097 h 1301026"/>
                <a:gd name="connsiteX4" fmla="*/ 1478996 w 1874827"/>
                <a:gd name="connsiteY4" fmla="*/ 1301026 h 1301026"/>
                <a:gd name="connsiteX5" fmla="*/ 1874827 w 1874827"/>
                <a:gd name="connsiteY5" fmla="*/ 398899 h 1301026"/>
                <a:gd name="connsiteX6" fmla="*/ 1046344 w 1874827"/>
                <a:gd name="connsiteY6" fmla="*/ 401968 h 130102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874827 w 1874827"/>
                <a:gd name="connsiteY5" fmla="*/ 451909 h 1354036"/>
                <a:gd name="connsiteX6" fmla="*/ 1046344 w 1874827"/>
                <a:gd name="connsiteY6" fmla="*/ 454978 h 1354036"/>
                <a:gd name="connsiteX0" fmla="*/ 1046344 w 1874827"/>
                <a:gd name="connsiteY0" fmla="*/ 454978 h 1354036"/>
                <a:gd name="connsiteX1" fmla="*/ 331393 w 1874827"/>
                <a:gd name="connsiteY1" fmla="*/ 53010 h 1354036"/>
                <a:gd name="connsiteX2" fmla="*/ 0 w 1874827"/>
                <a:gd name="connsiteY2" fmla="*/ 912178 h 1354036"/>
                <a:gd name="connsiteX3" fmla="*/ 791662 w 1874827"/>
                <a:gd name="connsiteY3" fmla="*/ 1133107 h 1354036"/>
                <a:gd name="connsiteX4" fmla="*/ 1478996 w 1874827"/>
                <a:gd name="connsiteY4" fmla="*/ 1354036 h 1354036"/>
                <a:gd name="connsiteX5" fmla="*/ 1396231 w 1874827"/>
                <a:gd name="connsiteY5" fmla="*/ 1248398 h 1354036"/>
                <a:gd name="connsiteX6" fmla="*/ 1874827 w 1874827"/>
                <a:gd name="connsiteY6" fmla="*/ 451909 h 1354036"/>
                <a:gd name="connsiteX7" fmla="*/ 1046344 w 1874827"/>
                <a:gd name="connsiteY7" fmla="*/ 454978 h 135403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  <a:gd name="connsiteX0" fmla="*/ 1046344 w 1874827"/>
                <a:gd name="connsiteY0" fmla="*/ 454978 h 1417746"/>
                <a:gd name="connsiteX1" fmla="*/ 331393 w 1874827"/>
                <a:gd name="connsiteY1" fmla="*/ 53010 h 1417746"/>
                <a:gd name="connsiteX2" fmla="*/ 0 w 1874827"/>
                <a:gd name="connsiteY2" fmla="*/ 912178 h 1417746"/>
                <a:gd name="connsiteX3" fmla="*/ 791662 w 1874827"/>
                <a:gd name="connsiteY3" fmla="*/ 1133107 h 1417746"/>
                <a:gd name="connsiteX4" fmla="*/ 1425492 w 1874827"/>
                <a:gd name="connsiteY4" fmla="*/ 1417746 h 1417746"/>
                <a:gd name="connsiteX5" fmla="*/ 1396231 w 1874827"/>
                <a:gd name="connsiteY5" fmla="*/ 1248398 h 1417746"/>
                <a:gd name="connsiteX6" fmla="*/ 1874827 w 1874827"/>
                <a:gd name="connsiteY6" fmla="*/ 451909 h 1417746"/>
                <a:gd name="connsiteX7" fmla="*/ 1046344 w 1874827"/>
                <a:gd name="connsiteY7" fmla="*/ 454978 h 141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827" h="1417746">
                  <a:moveTo>
                    <a:pt x="1046344" y="454978"/>
                  </a:moveTo>
                  <a:cubicBezTo>
                    <a:pt x="953325" y="252796"/>
                    <a:pt x="726804" y="0"/>
                    <a:pt x="331393" y="53010"/>
                  </a:cubicBezTo>
                  <a:lnTo>
                    <a:pt x="0" y="912178"/>
                  </a:lnTo>
                  <a:cubicBezTo>
                    <a:pt x="397938" y="743190"/>
                    <a:pt x="635512" y="1040820"/>
                    <a:pt x="791662" y="1133107"/>
                  </a:cubicBezTo>
                  <a:cubicBezTo>
                    <a:pt x="1071427" y="1099716"/>
                    <a:pt x="1393387" y="1154357"/>
                    <a:pt x="1425492" y="1417746"/>
                  </a:cubicBezTo>
                  <a:lnTo>
                    <a:pt x="1396231" y="1248398"/>
                  </a:lnTo>
                  <a:lnTo>
                    <a:pt x="1874827" y="451909"/>
                  </a:lnTo>
                  <a:cubicBezTo>
                    <a:pt x="1709918" y="373807"/>
                    <a:pt x="1526196" y="202996"/>
                    <a:pt x="1046344" y="45497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48" name="Freeform 97"/>
            <p:cNvSpPr/>
            <p:nvPr/>
          </p:nvSpPr>
          <p:spPr bwMode="gray">
            <a:xfrm rot="19892593">
              <a:off x="7275724" y="1419641"/>
              <a:ext cx="937119" cy="696111"/>
            </a:xfrm>
            <a:custGeom>
              <a:avLst/>
              <a:gdLst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9553 w 2046767"/>
                <a:gd name="connsiteY8" fmla="*/ 398721 h 1440712"/>
                <a:gd name="connsiteX0" fmla="*/ 427960 w 2046767"/>
                <a:gd name="connsiteY0" fmla="*/ 0 h 1440712"/>
                <a:gd name="connsiteX1" fmla="*/ 364165 w 2046767"/>
                <a:gd name="connsiteY1" fmla="*/ 29240 h 1440712"/>
                <a:gd name="connsiteX2" fmla="*/ 0 w 2046767"/>
                <a:gd name="connsiteY2" fmla="*/ 986170 h 1440712"/>
                <a:gd name="connsiteX3" fmla="*/ 18607 w 2046767"/>
                <a:gd name="connsiteY3" fmla="*/ 1073888 h 1440712"/>
                <a:gd name="connsiteX4" fmla="*/ 781493 w 2046767"/>
                <a:gd name="connsiteY4" fmla="*/ 1150974 h 1440712"/>
                <a:gd name="connsiteX5" fmla="*/ 1004776 w 2046767"/>
                <a:gd name="connsiteY5" fmla="*/ 1201479 h 1440712"/>
                <a:gd name="connsiteX6" fmla="*/ 1610832 w 2046767"/>
                <a:gd name="connsiteY6" fmla="*/ 1440712 h 1440712"/>
                <a:gd name="connsiteX7" fmla="*/ 2046767 w 2046767"/>
                <a:gd name="connsiteY7" fmla="*/ 725672 h 1440712"/>
                <a:gd name="connsiteX8" fmla="*/ 2004475 w 2046767"/>
                <a:gd name="connsiteY8" fmla="*/ 355846 h 1440712"/>
                <a:gd name="connsiteX0" fmla="*/ 427960 w 2058109"/>
                <a:gd name="connsiteY0" fmla="*/ 0 h 1440712"/>
                <a:gd name="connsiteX1" fmla="*/ 364165 w 2058109"/>
                <a:gd name="connsiteY1" fmla="*/ 29240 h 1440712"/>
                <a:gd name="connsiteX2" fmla="*/ 0 w 2058109"/>
                <a:gd name="connsiteY2" fmla="*/ 986170 h 1440712"/>
                <a:gd name="connsiteX3" fmla="*/ 18607 w 2058109"/>
                <a:gd name="connsiteY3" fmla="*/ 1073888 h 1440712"/>
                <a:gd name="connsiteX4" fmla="*/ 781493 w 2058109"/>
                <a:gd name="connsiteY4" fmla="*/ 1150974 h 1440712"/>
                <a:gd name="connsiteX5" fmla="*/ 1004776 w 2058109"/>
                <a:gd name="connsiteY5" fmla="*/ 1201479 h 1440712"/>
                <a:gd name="connsiteX6" fmla="*/ 1610832 w 2058109"/>
                <a:gd name="connsiteY6" fmla="*/ 1440712 h 1440712"/>
                <a:gd name="connsiteX7" fmla="*/ 2046767 w 2058109"/>
                <a:gd name="connsiteY7" fmla="*/ 725672 h 1440712"/>
                <a:gd name="connsiteX8" fmla="*/ 2058109 w 2058109"/>
                <a:gd name="connsiteY8" fmla="*/ 460918 h 144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109" h="1440712">
                  <a:moveTo>
                    <a:pt x="427960" y="0"/>
                  </a:moveTo>
                  <a:lnTo>
                    <a:pt x="364165" y="29240"/>
                  </a:lnTo>
                  <a:lnTo>
                    <a:pt x="0" y="986170"/>
                  </a:lnTo>
                  <a:lnTo>
                    <a:pt x="18607" y="1073888"/>
                  </a:lnTo>
                  <a:lnTo>
                    <a:pt x="781493" y="1150974"/>
                  </a:lnTo>
                  <a:cubicBezTo>
                    <a:pt x="809426" y="1348211"/>
                    <a:pt x="985194" y="1279985"/>
                    <a:pt x="1004776" y="1201479"/>
                  </a:cubicBezTo>
                  <a:lnTo>
                    <a:pt x="1610832" y="1440712"/>
                  </a:lnTo>
                  <a:lnTo>
                    <a:pt x="2046767" y="725672"/>
                  </a:lnTo>
                  <a:lnTo>
                    <a:pt x="2058109" y="460918"/>
                  </a:ln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맑은 고딕" panose="020B0503020000020004" pitchFamily="50" charset="-127"/>
              </a:endParaRPr>
            </a:p>
          </p:txBody>
        </p:sp>
      </p:grpSp>
      <p:sp>
        <p:nvSpPr>
          <p:cNvPr id="49" name="Freeform 102"/>
          <p:cNvSpPr>
            <a:spLocks/>
          </p:cNvSpPr>
          <p:nvPr/>
        </p:nvSpPr>
        <p:spPr bwMode="gray">
          <a:xfrm>
            <a:off x="8572513" y="3107518"/>
            <a:ext cx="1372106" cy="1136333"/>
          </a:xfrm>
          <a:custGeom>
            <a:avLst/>
            <a:gdLst/>
            <a:ahLst/>
            <a:cxnLst>
              <a:cxn ang="0">
                <a:pos x="2529" y="1601"/>
              </a:cxn>
              <a:cxn ang="0">
                <a:pos x="3456" y="1800"/>
              </a:cxn>
              <a:cxn ang="0">
                <a:pos x="1218" y="2904"/>
              </a:cxn>
              <a:cxn ang="0">
                <a:pos x="2582" y="3078"/>
              </a:cxn>
              <a:cxn ang="0">
                <a:pos x="0" y="5263"/>
              </a:cxn>
              <a:cxn ang="0">
                <a:pos x="4356" y="2880"/>
              </a:cxn>
              <a:cxn ang="0">
                <a:pos x="3866" y="2755"/>
              </a:cxn>
              <a:cxn ang="0">
                <a:pos x="5508" y="1899"/>
              </a:cxn>
              <a:cxn ang="0">
                <a:pos x="4303" y="1564"/>
              </a:cxn>
              <a:cxn ang="0">
                <a:pos x="6355" y="0"/>
              </a:cxn>
              <a:cxn ang="0">
                <a:pos x="2529" y="1601"/>
              </a:cxn>
            </a:cxnLst>
            <a:rect l="0" t="0" r="r" b="b"/>
            <a:pathLst>
              <a:path w="6355" h="5263">
                <a:moveTo>
                  <a:pt x="2529" y="1601"/>
                </a:moveTo>
                <a:lnTo>
                  <a:pt x="3456" y="1800"/>
                </a:lnTo>
                <a:lnTo>
                  <a:pt x="1218" y="2904"/>
                </a:lnTo>
                <a:lnTo>
                  <a:pt x="2582" y="3078"/>
                </a:lnTo>
                <a:lnTo>
                  <a:pt x="0" y="5263"/>
                </a:lnTo>
                <a:lnTo>
                  <a:pt x="4356" y="2880"/>
                </a:lnTo>
                <a:lnTo>
                  <a:pt x="3866" y="2755"/>
                </a:lnTo>
                <a:lnTo>
                  <a:pt x="5508" y="1899"/>
                </a:lnTo>
                <a:lnTo>
                  <a:pt x="4303" y="1564"/>
                </a:lnTo>
                <a:lnTo>
                  <a:pt x="6355" y="0"/>
                </a:lnTo>
                <a:lnTo>
                  <a:pt x="2529" y="1601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0196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맑은 고딕" panose="020B0503020000020004" pitchFamily="50" charset="-127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0287000" y="0"/>
            <a:ext cx="3429000" cy="1025956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25400" dir="108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18" name="Group 7"/>
          <p:cNvGrpSpPr/>
          <p:nvPr/>
        </p:nvGrpSpPr>
        <p:grpSpPr bwMode="gray">
          <a:xfrm rot="16200000">
            <a:off x="9902952" y="246888"/>
            <a:ext cx="726948" cy="768096"/>
            <a:chOff x="457200" y="859536"/>
            <a:chExt cx="550696" cy="610876"/>
          </a:xfrm>
        </p:grpSpPr>
        <p:grpSp>
          <p:nvGrpSpPr>
            <p:cNvPr id="1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2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29" name="Group 16"/>
          <p:cNvGrpSpPr/>
          <p:nvPr/>
        </p:nvGrpSpPr>
        <p:grpSpPr bwMode="gray">
          <a:xfrm rot="16200000">
            <a:off x="9902952" y="9244584"/>
            <a:ext cx="726948" cy="768096"/>
            <a:chOff x="457200" y="859536"/>
            <a:chExt cx="550696" cy="610876"/>
          </a:xfrm>
        </p:grpSpPr>
        <p:grpSp>
          <p:nvGrpSpPr>
            <p:cNvPr id="33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46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10410444" y="1028700"/>
            <a:ext cx="3086100" cy="8119872"/>
          </a:xfrm>
        </p:spPr>
        <p:txBody>
          <a:bodyPr vert="eaVert"/>
          <a:lstStyle>
            <a:lvl1pPr>
              <a:defR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397764" y="685801"/>
            <a:ext cx="9368028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10744200" y="9628632"/>
            <a:ext cx="2290572" cy="4526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1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683545"/>
            <a:ext cx="116586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5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727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564609"/>
            <a:ext cx="1183005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884197"/>
            <a:ext cx="1183005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528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738438"/>
            <a:ext cx="58293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738438"/>
            <a:ext cx="58293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505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7690"/>
            <a:ext cx="1183005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521745"/>
            <a:ext cx="580251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757613"/>
            <a:ext cx="5802510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521745"/>
            <a:ext cx="5831087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757613"/>
            <a:ext cx="5831087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180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720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23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1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481140"/>
            <a:ext cx="6943725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455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481140"/>
            <a:ext cx="6943725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557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136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547688"/>
            <a:ext cx="2957513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547688"/>
            <a:ext cx="8701088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176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0972800" y="1600200"/>
            <a:ext cx="0" cy="2628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700">
              <a:latin typeface="맑은 고딕" panose="020B0503020000020004" pitchFamily="50" charset="-127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3870" y="700088"/>
            <a:ext cx="10172700" cy="3200400"/>
          </a:xfrm>
        </p:spPr>
        <p:txBody>
          <a:bodyPr/>
          <a:lstStyle>
            <a:lvl1pPr algn="r">
              <a:defRPr sz="72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73970" y="4574382"/>
            <a:ext cx="9372600" cy="3543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800"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F0843D-5D99-4447-9FFE-8AC11AD40308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1257300" y="4229100"/>
            <a:ext cx="97155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70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634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5F93-9A49-4E51-BC02-6319F9387A4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259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3470" y="6610351"/>
            <a:ext cx="116586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3470" y="4360070"/>
            <a:ext cx="11658600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077B0-D297-489A-BFCC-C20ECA29F7F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2416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2578895"/>
            <a:ext cx="6057900" cy="66174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972300" y="2578895"/>
            <a:ext cx="6057900" cy="66174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02F7E-E2BB-4EA1-B089-7A1DBC8CF4B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2190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302670"/>
            <a:ext cx="6060282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967538" y="2302670"/>
            <a:ext cx="6062663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967538" y="3262313"/>
            <a:ext cx="606266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82602-9667-49FD-AECA-B9916A8B7E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0913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8772-D88F-4533-883A-35969522A5D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43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1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1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EFDC-9AF6-4657-864C-C02C255A1B2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0275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1" y="409575"/>
            <a:ext cx="4512470" cy="1743075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62575" y="409576"/>
            <a:ext cx="766762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5801" y="2152651"/>
            <a:ext cx="4512470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E60D-9F00-4761-8627-53EC56C8383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600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8432" y="7200900"/>
            <a:ext cx="8229600" cy="850107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688432" y="8051007"/>
            <a:ext cx="82296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48FF-41B4-47C7-AF47-4A83A1433CB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067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BF02F-E363-4044-9F14-46BE14B64A4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536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944100" y="183358"/>
            <a:ext cx="3086100" cy="901303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183358"/>
            <a:ext cx="9029700" cy="901303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7AA15-9DFA-4925-AE95-7AAED0FC4A8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9748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183357"/>
            <a:ext cx="11315700" cy="19431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2578895"/>
            <a:ext cx="6057900" cy="661749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972300" y="2578895"/>
            <a:ext cx="6057900" cy="661749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85800" y="9372600"/>
            <a:ext cx="32004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686300" y="9372600"/>
            <a:ext cx="4343400" cy="6858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9829800" y="9372600"/>
            <a:ext cx="3200400" cy="685800"/>
          </a:xfrm>
        </p:spPr>
        <p:txBody>
          <a:bodyPr/>
          <a:lstStyle>
            <a:lvl1pPr>
              <a:defRPr/>
            </a:lvl1pPr>
          </a:lstStyle>
          <a:p>
            <a:fld id="{B6DE5E44-EA44-4D06-A506-E09DFF5B0FD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488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7135655" y="4618800"/>
            <a:ext cx="6580350" cy="5668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grpSp>
        <p:nvGrpSpPr>
          <p:cNvPr id="39" name="Google Shape;39;p3"/>
          <p:cNvGrpSpPr/>
          <p:nvPr/>
        </p:nvGrpSpPr>
        <p:grpSpPr>
          <a:xfrm>
            <a:off x="8391301" y="7922230"/>
            <a:ext cx="4365218" cy="236468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298737" y="4"/>
            <a:ext cx="4193122" cy="2166616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833029" y="3492200"/>
            <a:ext cx="8066250" cy="3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361682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1228727" y="1691200"/>
            <a:ext cx="1125855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495431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228726" y="1691200"/>
            <a:ext cx="5563800" cy="2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246050" y="4638100"/>
            <a:ext cx="5563800" cy="4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85750" lvl="0" indent="-46669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371498" lvl="1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2057248" lvl="2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742996" lvl="3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428746" lvl="4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4114492" lvl="5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800240" lvl="6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5485990" lvl="7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6171738" lvl="8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70710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105" name="Google Shape;105;p10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492041" y="8327000"/>
            <a:ext cx="11122650" cy="12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685750" lvl="0" indent="-3428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184504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4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4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8353800" y="5668150"/>
            <a:ext cx="5362200" cy="461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맑은 고딕" panose="020B0503020000020004" pitchFamily="50" charset="-127"/>
            </a:endParaR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8938834" y="8239179"/>
            <a:ext cx="3781428" cy="2048330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98737" y="4"/>
            <a:ext cx="4193122" cy="2166616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latin typeface="맑은 고딕" panose="020B0503020000020004" pitchFamily="50" charset="-127"/>
              </a:endParaRPr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2078777" y="2767700"/>
            <a:ext cx="9558450" cy="27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2078777" y="5727700"/>
            <a:ext cx="9558450" cy="12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85750" lvl="0" indent="-46669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371498" lvl="1" indent="-44764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2057248" lvl="2" indent="-44764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742996" lvl="3" indent="-44764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428746" lvl="4" indent="-44764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4114492" lvl="5" indent="-44764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800240" lvl="6" indent="-44764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5485990" lvl="7" indent="-44764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6171738" lvl="8" indent="-44764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1805290346"/>
      </p:ext>
    </p:extLst>
  </p:cSld>
  <p:clrMapOvr>
    <a:masterClrMapping/>
  </p:clrMapOvr>
</p:sldLayout>
</file>

<file path=ppt/slideLayouts/slideLayout51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A_Introduction_Slide_1">
  <p:cSld name="SA_Introduction_Slide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948263" y="1841250"/>
            <a:ext cx="11519550" cy="14538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charset="-127" panose="020B0503020000020004" pitchFamily="50" typeface="맑은 고딕"/>
                <a:ea charset="-127" panose="020B0503020000020004" pitchFamily="50" typeface="맑은 고딕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idx="12" type="sldNum"/>
          </p:nvPr>
        </p:nvSpPr>
        <p:spPr>
          <a:xfrm>
            <a:off x="12708689" y="9326434"/>
            <a:ext cx="823050" cy="7872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altLang="ko" lang="en-US" smtClean="0"/>
              <a:pPr/>
              <a:t>‹#›</a:t>
            </a:fld>
            <a:endParaRPr altLang="en-US" lang="ko"/>
          </a:p>
        </p:txBody>
      </p:sp>
      <p:sp>
        <p:nvSpPr>
          <p:cNvPr id="127" name="Google Shape;127;p13"/>
          <p:cNvSpPr txBox="1">
            <a:spLocks noGrp="1"/>
          </p:cNvSpPr>
          <p:nvPr>
            <p:ph idx="1" type="body"/>
          </p:nvPr>
        </p:nvSpPr>
        <p:spPr>
          <a:xfrm>
            <a:off x="948263" y="3434700"/>
            <a:ext cx="8281350" cy="53046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>
            <a:lvl1pPr indent="-466690" lvl="0" marL="6857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950"/>
            </a:lvl1pPr>
            <a:lvl2pPr indent="-457164" lvl="1" marL="1371498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800"/>
            </a:lvl2pPr>
            <a:lvl3pPr indent="-457164" lvl="2" marL="205724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800"/>
            </a:lvl3pPr>
            <a:lvl4pPr indent="-457164" lvl="3" marL="274299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4pPr>
            <a:lvl5pPr indent="-457164" lvl="4" marL="3428746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800"/>
            </a:lvl5pPr>
            <a:lvl6pPr indent="-457164" lvl="5" marL="41144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800"/>
            </a:lvl6pPr>
            <a:lvl7pPr indent="-457164" lvl="6" marL="480024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7pPr>
            <a:lvl8pPr indent="-457164" lvl="7" marL="54859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800"/>
            </a:lvl8pPr>
            <a:lvl9pPr indent="-457164" lvl="8" marL="617173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128" name="Google Shape;12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997068" y="1045526"/>
            <a:ext cx="749808" cy="56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 l="29" r="17"/>
          <a:stretch/>
        </p:blipFill>
        <p:spPr>
          <a:xfrm rot="5399995">
            <a:off x="6455510" y="3192356"/>
            <a:ext cx="10299648" cy="3902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842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160">
          <p15:clr>
            <a:srgbClr val="E46962"/>
          </p15:clr>
        </p15:guide>
        <p15:guide id="3" pos="299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4022">
          <p15:clr>
            <a:srgbClr val="E46962"/>
          </p15:clr>
        </p15:guide>
        <p15:guide id="6" pos="344">
          <p15:clr>
            <a:srgbClr val="E46962"/>
          </p15:clr>
        </p15:guide>
        <p15:guide id="7" orient="horz" pos="1082">
          <p15:clr>
            <a:srgbClr val="E46962"/>
          </p15:clr>
        </p15:guide>
        <p15:guide id="8" orient="horz" pos="903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A_Title_Body_2">
  <p:cSld name="SA_Title_Body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/>
          </a:blip>
          <a:srcRect r="25"/>
          <a:stretch/>
        </p:blipFill>
        <p:spPr>
          <a:xfrm flipH="1">
            <a:off x="0" y="-696274"/>
            <a:ext cx="2754900" cy="71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2">
            <a:alphaModFix/>
          </a:blip>
          <a:srcRect r="25"/>
          <a:stretch/>
        </p:blipFill>
        <p:spPr>
          <a:xfrm rot="10800000">
            <a:off x="0" y="3784476"/>
            <a:ext cx="2754900" cy="7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>
            <a:spLocks noGrp="1"/>
          </p:cNvSpPr>
          <p:nvPr>
            <p:ph idx="12" type="sldNum"/>
          </p:nvPr>
        </p:nvSpPr>
        <p:spPr>
          <a:xfrm>
            <a:off x="12708689" y="9326434"/>
            <a:ext cx="823050" cy="7872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altLang="ko" lang="en-US" smtClean="0"/>
              <a:pPr/>
              <a:t>‹#›</a:t>
            </a:fld>
            <a:endParaRPr altLang="en-US" lang="ko"/>
          </a:p>
        </p:txBody>
      </p:sp>
      <p:sp>
        <p:nvSpPr>
          <p:cNvPr id="160" name="Google Shape;160;p16"/>
          <p:cNvSpPr>
            <a:spLocks noGrp="1"/>
          </p:cNvSpPr>
          <p:nvPr>
            <p:ph idx="2" type="pic"/>
          </p:nvPr>
        </p:nvSpPr>
        <p:spPr>
          <a:xfrm>
            <a:off x="964055" y="1264600"/>
            <a:ext cx="3922650" cy="783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1" name="Google Shape;161;p16"/>
          <p:cNvSpPr/>
          <p:nvPr/>
        </p:nvSpPr>
        <p:spPr>
          <a:xfrm rot="-695">
            <a:off x="12615441" y="8786724"/>
            <a:ext cx="2227050" cy="2953800"/>
          </a:xfrm>
          <a:prstGeom prst="pie">
            <a:avLst>
              <a:gd fmla="val 10804369" name="adj1"/>
              <a:gd fmla="val 16200000" name="adj2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b="50000" l="50000" r="50000" t="50000"/>
            </a:path>
            <a:tileRect/>
          </a:gradFill>
          <a:ln cap="flat" cmpd="sng" w="9525">
            <a:solidFill>
              <a:srgbClr val="FF99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37138" lIns="137138" rIns="137138" spcFirstLastPara="1" tIns="137138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C2C2C"/>
              </a:solidFill>
              <a:latin charset="-127" panose="020B0503020000020004" pitchFamily="50" typeface="맑은 고딕"/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7083112" y="2275589"/>
            <a:ext cx="5384700" cy="738633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latin charset="-127" panose="020B0503020000020004" pitchFamily="50" typeface="맑은 고딕"/>
                <a:ea charset="-127" panose="020B0503020000020004" pitchFamily="50" typeface="맑은 고딕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7200905" y="1264600"/>
            <a:ext cx="1163250" cy="262800"/>
          </a:xfrm>
          <a:prstGeom prst="roundRect">
            <a:avLst>
              <a:gd fmla="val 50000" name="adj"/>
            </a:avLst>
          </a:prstGeom>
          <a:solidFill>
            <a:srgbClr val="F47C00"/>
          </a:solidFill>
          <a:ln>
            <a:noFill/>
          </a:ln>
        </p:spPr>
        <p:txBody>
          <a:bodyPr anchor="ctr" anchorCtr="0" bIns="137138" lIns="137138" rIns="137138" spcFirstLastPara="1" tIns="137138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charset="-127" panose="020B0503020000020004" pitchFamily="50" typeface="맑은 고딕"/>
            </a:endParaRPr>
          </a:p>
        </p:txBody>
      </p:sp>
      <p:sp>
        <p:nvSpPr>
          <p:cNvPr id="164" name="Google Shape;164;p16"/>
          <p:cNvSpPr txBox="1">
            <a:spLocks noGrp="1"/>
          </p:cNvSpPr>
          <p:nvPr>
            <p:ph idx="1" type="subTitle"/>
          </p:nvPr>
        </p:nvSpPr>
        <p:spPr>
          <a:xfrm>
            <a:off x="7083112" y="3918300"/>
            <a:ext cx="5384700" cy="54846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394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268">
          <p15:clr>
            <a:srgbClr val="E46962"/>
          </p15:clr>
        </p15:guide>
        <p15:guide id="3" pos="304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3996">
          <p15:clr>
            <a:srgbClr val="E46962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5F93-9A49-4E51-BC02-6319F9387A4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236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683545"/>
            <a:ext cx="116586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6133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4879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564609"/>
            <a:ext cx="1183005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884197"/>
            <a:ext cx="1183005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19062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738438"/>
            <a:ext cx="58293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738438"/>
            <a:ext cx="58293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15154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7690"/>
            <a:ext cx="1183005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521745"/>
            <a:ext cx="580251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757613"/>
            <a:ext cx="5802510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521745"/>
            <a:ext cx="5831087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757613"/>
            <a:ext cx="5831087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2810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873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06344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481140"/>
            <a:ext cx="6943725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6788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481140"/>
            <a:ext cx="6943725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6844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7275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547688"/>
            <a:ext cx="2957513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547688"/>
            <a:ext cx="8701088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13627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35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683545"/>
            <a:ext cx="116586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377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30" y="323254"/>
            <a:ext cx="13092962" cy="1122086"/>
          </a:xfrm>
        </p:spPr>
        <p:txBody>
          <a:bodyPr>
            <a:normAutofit/>
          </a:bodyPr>
          <a:lstStyle>
            <a:lvl1pPr algn="ctr">
              <a:defRPr sz="45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44" y="1541381"/>
            <a:ext cx="13007048" cy="756106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b="1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1485440"/>
            <a:ext cx="13716000" cy="68579"/>
          </a:xfrm>
          <a:prstGeom prst="rect">
            <a:avLst/>
          </a:prstGeom>
          <a:gradFill>
            <a:gsLst>
              <a:gs pos="0">
                <a:srgbClr val="3469B6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9157854" y="9795164"/>
            <a:ext cx="4668981" cy="60267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년 상반기 사업평가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평생교육팀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090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2564609"/>
            <a:ext cx="1183005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6884197"/>
            <a:ext cx="1183005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3278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738438"/>
            <a:ext cx="58293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738438"/>
            <a:ext cx="58293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66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547690"/>
            <a:ext cx="1183005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2521745"/>
            <a:ext cx="580251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3757613"/>
            <a:ext cx="5802510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2521745"/>
            <a:ext cx="5831087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3757613"/>
            <a:ext cx="5831087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98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45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2529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481140"/>
            <a:ext cx="6943725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751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481140"/>
            <a:ext cx="6943725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822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297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547688"/>
            <a:ext cx="2957513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547688"/>
            <a:ext cx="8701088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348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28700" y="3195638"/>
            <a:ext cx="11658600" cy="2205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279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1426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3470" y="6610351"/>
            <a:ext cx="116586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3470" y="4360070"/>
            <a:ext cx="116586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86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5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2" y="273055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5" y="1435111"/>
            <a:ext cx="2256235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2400301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972300" y="2400301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087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302670"/>
            <a:ext cx="6060282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5800" y="3262313"/>
            <a:ext cx="6060282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967538" y="2302670"/>
            <a:ext cx="6062663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967538" y="3262313"/>
            <a:ext cx="606266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5732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2092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5744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1" y="409575"/>
            <a:ext cx="4512470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62575" y="409576"/>
            <a:ext cx="766762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5801" y="2152651"/>
            <a:ext cx="4512470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17897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88432" y="7200900"/>
            <a:ext cx="82296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688432" y="919163"/>
            <a:ext cx="82296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688432" y="8051007"/>
            <a:ext cx="82296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5819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697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944100" y="411958"/>
            <a:ext cx="3086100" cy="87772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411958"/>
            <a:ext cx="9029700" cy="87772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3643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7135655" y="4618800"/>
            <a:ext cx="6580350" cy="5668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grpSp>
        <p:nvGrpSpPr>
          <p:cNvPr id="39" name="Google Shape;39;p3"/>
          <p:cNvGrpSpPr/>
          <p:nvPr/>
        </p:nvGrpSpPr>
        <p:grpSpPr>
          <a:xfrm>
            <a:off x="8391301" y="7922230"/>
            <a:ext cx="4365218" cy="236468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298737" y="4"/>
            <a:ext cx="4193122" cy="2166616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833029" y="3492200"/>
            <a:ext cx="8066250" cy="3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4991180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51" name="Google Shape;51;p4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52" name="Google Shape;52;p4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228727" y="1691200"/>
            <a:ext cx="1125855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228727" y="3981450"/>
            <a:ext cx="11258550" cy="4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85750" lvl="0" indent="-46669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371498" lvl="1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2057248" lvl="2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742996" lvl="3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428746" lvl="4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4114492" lvl="5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800240" lvl="6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5485990" lvl="7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6171738" lvl="8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310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66" name="Google Shape;66;p6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67" name="Google Shape;67;p6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1228727" y="1691200"/>
            <a:ext cx="11258550" cy="19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1180673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72" name="Google Shape;72;p7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73" name="Google Shape;73;p7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228726" y="1691200"/>
            <a:ext cx="5563800" cy="2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246050" y="4638100"/>
            <a:ext cx="5563800" cy="4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85750" lvl="0" indent="-46669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371498" lvl="1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2057248" lvl="2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742996" lvl="3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428746" lvl="4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4114492" lvl="5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800240" lvl="6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5485990" lvl="7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6171738" lvl="8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0585162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5646288"/>
            <a:ext cx="11053800" cy="46338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79" name="Google Shape;79;p8"/>
          <p:cNvSpPr/>
          <p:nvPr/>
        </p:nvSpPr>
        <p:spPr>
          <a:xfrm flipH="1">
            <a:off x="5374817" y="3108226"/>
            <a:ext cx="8340750" cy="717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grpSp>
        <p:nvGrpSpPr>
          <p:cNvPr id="80" name="Google Shape;80;p8"/>
          <p:cNvGrpSpPr/>
          <p:nvPr/>
        </p:nvGrpSpPr>
        <p:grpSpPr>
          <a:xfrm>
            <a:off x="383990" y="-236"/>
            <a:ext cx="3377020" cy="2086816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grpSp>
        <p:nvGrpSpPr>
          <p:cNvPr id="85" name="Google Shape;85;p8"/>
          <p:cNvGrpSpPr/>
          <p:nvPr/>
        </p:nvGrpSpPr>
        <p:grpSpPr>
          <a:xfrm>
            <a:off x="52400" y="9044250"/>
            <a:ext cx="2389960" cy="1234144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8829543" y="2486"/>
            <a:ext cx="4886182" cy="2523028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2090897" y="2602292"/>
            <a:ext cx="9550350" cy="50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2961926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97" name="Google Shape;97;p9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98" name="Google Shape;98;p9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28726" y="1691200"/>
            <a:ext cx="96363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228727" y="3101400"/>
            <a:ext cx="878985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228727" y="4934100"/>
            <a:ext cx="8789850" cy="41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85750" lvl="0" indent="-46669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371498" lvl="1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2057248" lvl="2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742996" lvl="3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428746" lvl="4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4114492" lvl="5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800240" lvl="6" indent="-44764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5485990" lvl="7" indent="-44764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6171738" lvl="8" indent="-44764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684935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46" y="5649000"/>
            <a:ext cx="11055600" cy="463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05" name="Google Shape;105;p10"/>
          <p:cNvSpPr/>
          <p:nvPr/>
        </p:nvSpPr>
        <p:spPr>
          <a:xfrm flipH="1">
            <a:off x="5373900" y="3101400"/>
            <a:ext cx="8342100" cy="7185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06" name="Google Shape;106;p10"/>
          <p:cNvSpPr/>
          <p:nvPr/>
        </p:nvSpPr>
        <p:spPr>
          <a:xfrm>
            <a:off x="304841" y="412500"/>
            <a:ext cx="13106250" cy="9462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492041" y="8327000"/>
            <a:ext cx="11122650" cy="121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685750" lvl="0" indent="-3428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1580524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8353800" y="5668150"/>
            <a:ext cx="5362200" cy="46188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8938834" y="8239179"/>
            <a:ext cx="3781428" cy="2048330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98737" y="4"/>
            <a:ext cx="4193122" cy="2166616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2078777" y="2767700"/>
            <a:ext cx="9558450" cy="27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129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2078777" y="5727700"/>
            <a:ext cx="9558450" cy="12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85750" lvl="0" indent="-46669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371498" lvl="1" indent="-44764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2057248" lvl="2" indent="-44764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742996" lvl="3" indent="-44764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428746" lvl="4" indent="-44764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4114492" lvl="5" indent="-44764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800240" lvl="6" indent="-44764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5485990" lvl="7" indent="-44764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6171738" lvl="8" indent="-44764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307511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023441482"/>
      </p:ext>
    </p:extLst>
  </p:cSld>
  <p:clrMapOvr>
    <a:masterClrMapping/>
  </p:clrMapOvr>
</p:sldLayout>
</file>

<file path=ppt/slideLayouts/slideLayout97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A_Introduction_Slide_1">
  <p:cSld name="SA_Introduction_Slide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948263" y="1841250"/>
            <a:ext cx="11519550" cy="14538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idx="12" type="sldNum"/>
          </p:nvPr>
        </p:nvSpPr>
        <p:spPr>
          <a:xfrm>
            <a:off x="12708689" y="9326434"/>
            <a:ext cx="823050" cy="7872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altLang="ko" lang="en-US" smtClean="0"/>
              <a:pPr/>
              <a:t>‹#›</a:t>
            </a:fld>
            <a:endParaRPr altLang="en-US" lang="ko"/>
          </a:p>
        </p:txBody>
      </p:sp>
      <p:sp>
        <p:nvSpPr>
          <p:cNvPr id="127" name="Google Shape;127;p13"/>
          <p:cNvSpPr txBox="1">
            <a:spLocks noGrp="1"/>
          </p:cNvSpPr>
          <p:nvPr>
            <p:ph idx="1" type="body"/>
          </p:nvPr>
        </p:nvSpPr>
        <p:spPr>
          <a:xfrm>
            <a:off x="948263" y="3434700"/>
            <a:ext cx="8281350" cy="53046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>
            <a:lvl1pPr indent="-466690" lvl="0" marL="6857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950"/>
            </a:lvl1pPr>
            <a:lvl2pPr indent="-457164" lvl="1" marL="1371498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800"/>
            </a:lvl2pPr>
            <a:lvl3pPr indent="-457164" lvl="2" marL="205724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800"/>
            </a:lvl3pPr>
            <a:lvl4pPr indent="-457164" lvl="3" marL="274299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4pPr>
            <a:lvl5pPr indent="-457164" lvl="4" marL="3428746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800"/>
            </a:lvl5pPr>
            <a:lvl6pPr indent="-457164" lvl="5" marL="411449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800"/>
            </a:lvl6pPr>
            <a:lvl7pPr indent="-457164" lvl="6" marL="480024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7pPr>
            <a:lvl8pPr indent="-457164" lvl="7" marL="54859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800"/>
            </a:lvl8pPr>
            <a:lvl9pPr indent="-457164" lvl="8" marL="617173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128" name="Google Shape;12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997068" y="1045526"/>
            <a:ext cx="749808" cy="56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 l="29" r="17"/>
          <a:stretch/>
        </p:blipFill>
        <p:spPr>
          <a:xfrm rot="5399995">
            <a:off x="6455510" y="3192356"/>
            <a:ext cx="10299648" cy="3902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235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160">
          <p15:clr>
            <a:srgbClr val="E46962"/>
          </p15:clr>
        </p15:guide>
        <p15:guide id="3" pos="299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4022">
          <p15:clr>
            <a:srgbClr val="E46962"/>
          </p15:clr>
        </p15:guide>
        <p15:guide id="6" pos="344">
          <p15:clr>
            <a:srgbClr val="E46962"/>
          </p15:clr>
        </p15:guide>
        <p15:guide id="7" orient="horz" pos="1082">
          <p15:clr>
            <a:srgbClr val="E46962"/>
          </p15:clr>
        </p15:guide>
        <p15:guide id="8" orient="horz" pos="903">
          <p15:clr>
            <a:srgbClr val="E46962"/>
          </p15:clr>
        </p15:guide>
      </p15:sldGuideLst>
    </p:ext>
  </p:extLst>
</p:sldLayout>
</file>

<file path=ppt/slideLayouts/slideLayout98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A_Title_Body_3">
  <p:cSld name="SA_Title_Body_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idx="12" type="sldNum"/>
          </p:nvPr>
        </p:nvSpPr>
        <p:spPr>
          <a:xfrm>
            <a:off x="12708689" y="9326434"/>
            <a:ext cx="823050" cy="7872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altLang="ko" lang="en-US" smtClean="0"/>
              <a:pPr/>
              <a:t>‹#›</a:t>
            </a:fld>
            <a:endParaRPr altLang="en-US" lang="ko"/>
          </a:p>
        </p:txBody>
      </p:sp>
      <p:sp>
        <p:nvSpPr>
          <p:cNvPr id="150" name="Google Shape;150;p15"/>
          <p:cNvSpPr txBox="1">
            <a:spLocks noGrp="1"/>
          </p:cNvSpPr>
          <p:nvPr>
            <p:ph idx="1" type="subTitle"/>
          </p:nvPr>
        </p:nvSpPr>
        <p:spPr>
          <a:xfrm>
            <a:off x="574612" y="3817800"/>
            <a:ext cx="3703500" cy="8148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idx="2" type="subTitle"/>
          </p:nvPr>
        </p:nvSpPr>
        <p:spPr>
          <a:xfrm>
            <a:off x="4927144" y="3817800"/>
            <a:ext cx="3703500" cy="790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 rotWithShape="1">
          <a:blip r:embed="rId2">
            <a:alphaModFix/>
          </a:blip>
          <a:srcRect b="13464" r="25"/>
          <a:stretch/>
        </p:blipFill>
        <p:spPr>
          <a:xfrm flipH="1">
            <a:off x="12038" y="6325136"/>
            <a:ext cx="1752300" cy="39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574613" y="2289789"/>
            <a:ext cx="11630250" cy="738633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idx="3" type="subTitle"/>
          </p:nvPr>
        </p:nvSpPr>
        <p:spPr>
          <a:xfrm>
            <a:off x="9279676" y="3817800"/>
            <a:ext cx="3703500" cy="7902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5" name="Google Shape;1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07630" y="1045526"/>
            <a:ext cx="749808" cy="562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479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160">
          <p15:clr>
            <a:srgbClr val="E46962"/>
          </p15:clr>
        </p15:guide>
        <p15:guide id="3" orient="horz" pos="628">
          <p15:clr>
            <a:srgbClr val="E46962"/>
          </p15:clr>
        </p15:guide>
        <p15:guide id="4" pos="3996">
          <p15:clr>
            <a:srgbClr val="E46962"/>
          </p15:clr>
        </p15:guide>
        <p15:guide id="5" pos="216">
          <p15:clr>
            <a:srgbClr val="E46962"/>
          </p15:clr>
        </p15:guide>
        <p15:guide id="6" pos="1319">
          <p15:clr>
            <a:srgbClr val="E46962"/>
          </p15:clr>
        </p15:guide>
      </p15:sldGuideLst>
    </p:ext>
  </p:extLst>
</p:sldLayout>
</file>

<file path=ppt/slideLayouts/slideLayout99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SA_Title_Body_2">
  <p:cSld name="SA_Title_Body_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/>
          </a:blip>
          <a:srcRect r="25"/>
          <a:stretch/>
        </p:blipFill>
        <p:spPr>
          <a:xfrm flipH="1">
            <a:off x="0" y="-696274"/>
            <a:ext cx="2754900" cy="71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2">
            <a:alphaModFix/>
          </a:blip>
          <a:srcRect r="25"/>
          <a:stretch/>
        </p:blipFill>
        <p:spPr>
          <a:xfrm rot="10800000">
            <a:off x="0" y="3784476"/>
            <a:ext cx="2754900" cy="7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>
            <a:spLocks noGrp="1"/>
          </p:cNvSpPr>
          <p:nvPr>
            <p:ph idx="12" type="sldNum"/>
          </p:nvPr>
        </p:nvSpPr>
        <p:spPr>
          <a:xfrm>
            <a:off x="12708689" y="9326434"/>
            <a:ext cx="823050" cy="787200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altLang="ko" lang="en-US" smtClean="0"/>
              <a:pPr/>
              <a:t>‹#›</a:t>
            </a:fld>
            <a:endParaRPr altLang="en-US" lang="ko"/>
          </a:p>
        </p:txBody>
      </p:sp>
      <p:sp>
        <p:nvSpPr>
          <p:cNvPr id="160" name="Google Shape;160;p16"/>
          <p:cNvSpPr>
            <a:spLocks noGrp="1"/>
          </p:cNvSpPr>
          <p:nvPr>
            <p:ph idx="2" type="pic"/>
          </p:nvPr>
        </p:nvSpPr>
        <p:spPr>
          <a:xfrm>
            <a:off x="964055" y="1264600"/>
            <a:ext cx="3922650" cy="783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1" name="Google Shape;161;p16"/>
          <p:cNvSpPr/>
          <p:nvPr/>
        </p:nvSpPr>
        <p:spPr>
          <a:xfrm rot="-695">
            <a:off x="12615441" y="8786724"/>
            <a:ext cx="2227050" cy="2953800"/>
          </a:xfrm>
          <a:prstGeom prst="pie">
            <a:avLst>
              <a:gd fmla="val 10804369" name="adj1"/>
              <a:gd fmla="val 16200000" name="adj2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b="50000" l="50000" r="50000" t="50000"/>
            </a:path>
            <a:tileRect/>
          </a:gradFill>
          <a:ln cap="flat" cmpd="sng" w="9525">
            <a:solidFill>
              <a:srgbClr val="FF9900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137138" lIns="137138" rIns="137138" spcFirstLastPara="1" tIns="137138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C2C2C"/>
              </a:solidFill>
            </a:endParaRP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7083112" y="2275589"/>
            <a:ext cx="5384700" cy="738633"/>
          </a:xfrm>
          <a:prstGeom prst="rect">
            <a:avLst/>
          </a:prstGeom>
        </p:spPr>
        <p:txBody>
          <a:bodyPr anchor="ctr" anchorCtr="0" bIns="91425" lIns="91425" rIns="91425" spcFirstLastPara="1" tIns="91425" wrap="square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7200905" y="1264600"/>
            <a:ext cx="1163250" cy="262800"/>
          </a:xfrm>
          <a:prstGeom prst="roundRect">
            <a:avLst>
              <a:gd fmla="val 50000" name="adj"/>
            </a:avLst>
          </a:prstGeom>
          <a:solidFill>
            <a:srgbClr val="F47C00"/>
          </a:solidFill>
          <a:ln>
            <a:noFill/>
          </a:ln>
        </p:spPr>
        <p:txBody>
          <a:bodyPr anchor="ctr" anchorCtr="0" bIns="137138" lIns="137138" rIns="137138" spcFirstLastPara="1" tIns="137138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164" name="Google Shape;164;p16"/>
          <p:cNvSpPr txBox="1">
            <a:spLocks noGrp="1"/>
          </p:cNvSpPr>
          <p:nvPr>
            <p:ph idx="1" type="subTitle"/>
          </p:nvPr>
        </p:nvSpPr>
        <p:spPr>
          <a:xfrm>
            <a:off x="7083112" y="3918300"/>
            <a:ext cx="5384700" cy="5484600"/>
          </a:xfrm>
          <a:prstGeom prst="rect">
            <a:avLst/>
          </a:prstGeom>
        </p:spPr>
        <p:txBody>
          <a:bodyPr anchor="t" anchorCtr="0" bIns="91425" lIns="91425" rIns="91425" spcFirstLastPara="1" tIns="91425" wrap="square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788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268">
          <p15:clr>
            <a:srgbClr val="E46962"/>
          </p15:clr>
        </p15:guide>
        <p15:guide id="3" pos="304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3996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1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6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6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�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spcBef>
          <a:spcPct val="20000"/>
        </a:spcBef>
        <a:buFont typeface="Arial" pitchFamily="34" charset="0"/>
        <a:buChar char="�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3716000" cy="1714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맑은 고딕" panose="020B0503020000020004" pitchFamily="50" charset="-127"/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657225" y="1289304"/>
            <a:ext cx="826044" cy="916314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13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5" name="Oval 14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10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13" name="Rounded Rectangle 12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 bwMode="gray">
          <a:xfrm>
            <a:off x="12234672" y="1289304"/>
            <a:ext cx="826044" cy="916314"/>
            <a:chOff x="457200" y="859536"/>
            <a:chExt cx="550696" cy="610876"/>
          </a:xfrm>
        </p:grpSpPr>
        <p:grpSp>
          <p:nvGrpSpPr>
            <p:cNvPr id="18" name="Group 17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23" name="Oval 22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4" name="Oval 23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5" name="Rounded Rectangle 24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0" name="Oval 19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1" name="Oval 20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latin typeface="맑은 고딕" panose="020B0503020000020004" pitchFamily="50" charset="-127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0" y="0"/>
            <a:ext cx="123444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5800" y="2400301"/>
            <a:ext cx="123444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834372" y="9628632"/>
            <a:ext cx="3200400" cy="452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85800" y="9628632"/>
            <a:ext cx="4343400" cy="452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5253228" y="9628632"/>
            <a:ext cx="3200400" cy="452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72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1371600" rtl="0" eaLnBrk="1" latinLnBrk="1" hangingPunct="1">
        <a:spcBef>
          <a:spcPct val="0"/>
        </a:spcBef>
        <a:buNone/>
        <a:defRPr sz="6000" kern="12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514350" indent="-514350" algn="l" defTabSz="1371600" rtl="0" eaLnBrk="1" latinLnBrk="1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¢"/>
        <a:defRPr sz="4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1114425" indent="-428625" algn="l" defTabSz="13716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"/>
        <a:defRPr sz="42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714500" indent="-342900" algn="l" defTabSz="1371600" rtl="0" eaLnBrk="1" latinLnBrk="1" hangingPunct="1">
        <a:spcBef>
          <a:spcPct val="20000"/>
        </a:spcBef>
        <a:buClr>
          <a:schemeClr val="accent3"/>
        </a:buClr>
        <a:buSzPct val="70000"/>
        <a:buFont typeface="Wingdings" pitchFamily="2" charset="2"/>
        <a:buChar char="¢"/>
        <a:defRPr sz="36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2400300" indent="-342900" algn="l" defTabSz="1371600" rtl="0" eaLnBrk="1" latinLnBrk="1" hangingPunct="1">
        <a:spcBef>
          <a:spcPct val="20000"/>
        </a:spcBef>
        <a:buClr>
          <a:schemeClr val="accent4"/>
        </a:buClr>
        <a:buSzPct val="65000"/>
        <a:buFont typeface="Wingdings" pitchFamily="2" charset="2"/>
        <a:buChar char="¢"/>
        <a:defRPr sz="30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3086100" indent="-342900" algn="l" defTabSz="1371600" rtl="0" eaLnBrk="1" latinLnBrk="1" hangingPunct="1">
        <a:spcBef>
          <a:spcPct val="20000"/>
        </a:spcBef>
        <a:buClr>
          <a:schemeClr val="accent5"/>
        </a:buClr>
        <a:buSzPct val="60000"/>
        <a:buFont typeface="Wingdings" pitchFamily="2" charset="2"/>
        <a:buChar char="¢"/>
        <a:defRPr sz="30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37719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547690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9534527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8688-DA5D-4791-90B2-EB4034649C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5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12001500" y="0"/>
            <a:ext cx="0" cy="2286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700">
              <a:latin typeface="맑은 고딕" panose="020B0503020000020004" pitchFamily="50" charset="-127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3357"/>
            <a:ext cx="113157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78895"/>
            <a:ext cx="12344400" cy="661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9372600"/>
            <a:ext cx="320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맑은 고딕" panose="020B0503020000020004" pitchFamily="50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9372600"/>
            <a:ext cx="434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맑은 고딕" panose="020B0503020000020004" pitchFamily="50" charset="-127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9372600"/>
            <a:ext cx="320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맑은 고딕" panose="020B0503020000020004" pitchFamily="50" charset="-127"/>
                <a:ea typeface="굴림" charset="-127"/>
              </a:defRPr>
            </a:lvl1pPr>
          </a:lstStyle>
          <a:p>
            <a:fld id="{FFF3A41C-D177-407A-A89A-69DBE656984C}" type="slidenum">
              <a:rPr lang="ko-KR" altLang="en-US" smtClean="0"/>
              <a:pPr/>
              <a:t>‹#›</a:t>
            </a:fld>
            <a:endParaRPr lang="en-US" altLang="ko-KR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12230101" y="228600"/>
            <a:ext cx="1188245" cy="19431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700">
                <a:latin typeface="맑은 고딕" panose="020B0503020000020004" pitchFamily="50" charset="-127"/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685800" y="2286000"/>
            <a:ext cx="113157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 sz="270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73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맑은 고딕" panose="020B0503020000020004" pitchFamily="50" charset="-127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5pPr>
      <a:lvl6pPr marL="685800"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6pPr>
      <a:lvl7pPr marL="1371600"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7pPr>
      <a:lvl8pPr marL="2057400"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8pPr>
      <a:lvl9pPr marL="2743200" algn="l" rtl="0" eaLnBrk="1" fontAlgn="base" latinLnBrk="1" hangingPunct="1">
        <a:spcBef>
          <a:spcPct val="0"/>
        </a:spcBef>
        <a:spcAft>
          <a:spcPct val="0"/>
        </a:spcAft>
        <a:defRPr sz="5850" b="1">
          <a:solidFill>
            <a:schemeClr val="tx2"/>
          </a:solidFill>
          <a:latin typeface="Arial" charset="0"/>
        </a:defRPr>
      </a:lvl9pPr>
    </p:titleStyle>
    <p:bodyStyle>
      <a:lvl1pPr marL="514350" indent="-5143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5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1038225" indent="-521495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900">
          <a:solidFill>
            <a:schemeClr val="tx1"/>
          </a:solidFill>
          <a:latin typeface="맑은 고딕" panose="020B0503020000020004" pitchFamily="50" charset="-127"/>
        </a:defRPr>
      </a:lvl2pPr>
      <a:lvl3pPr marL="1481138" indent="-440532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450">
          <a:solidFill>
            <a:schemeClr val="tx1"/>
          </a:solidFill>
          <a:latin typeface="맑은 고딕" panose="020B0503020000020004" pitchFamily="50" charset="-127"/>
        </a:defRPr>
      </a:lvl3pPr>
      <a:lvl4pPr marL="1921670" indent="-43815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3000">
          <a:solidFill>
            <a:schemeClr val="tx1"/>
          </a:solidFill>
          <a:latin typeface="맑은 고딕" panose="020B0503020000020004" pitchFamily="50" charset="-127"/>
        </a:defRPr>
      </a:lvl4pPr>
      <a:lvl5pPr marL="2397920" indent="-47387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맑은 고딕" panose="020B0503020000020004" pitchFamily="50" charset="-127"/>
        </a:defRPr>
      </a:lvl5pPr>
      <a:lvl6pPr marL="3083720" indent="-47387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6pPr>
      <a:lvl7pPr marL="3769520" indent="-47387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7pPr>
      <a:lvl8pPr marL="4455320" indent="-47387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8pPr>
      <a:lvl9pPr marL="5141120" indent="-47387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7550" y="890050"/>
            <a:ext cx="127809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7550" y="2304950"/>
            <a:ext cx="12780900" cy="6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500">
                <a:solidFill>
                  <a:schemeClr val="dk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  <a:sym typeface="Nunito"/>
              </a:defRPr>
            </a:lvl1pPr>
            <a:lvl2pPr lvl="1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617727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2" r:id="rId2"/>
    <p:sldLayoutId id="2147483703" r:id="rId3"/>
    <p:sldLayoutId id="2147483706" r:id="rId4"/>
    <p:sldLayoutId id="2147483707" r:id="rId5"/>
    <p:sldLayoutId id="2147483709" r:id="rId6"/>
    <p:sldLayoutId id="2147483712" r:id="rId7"/>
    <p:sldLayoutId id="21474837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맑은 고딕" panose="020B0503020000020004" pitchFamily="50" charset="-127"/>
          <a:ea typeface="맑은 고딕" panose="020B0503020000020004" pitchFamily="50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547690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9534527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547690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9534527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9534527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55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00301"/>
            <a:ext cx="123444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0" y="9534526"/>
            <a:ext cx="3200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E8CA-A799-4DBB-BC06-2834CF817D1A}" type="datetimeFigureOut">
              <a:rPr lang="ko-KR" altLang="en-US" smtClean="0"/>
              <a:pPr/>
              <a:t>2024-01-18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86300" y="9534526"/>
            <a:ext cx="4343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829800" y="9534526"/>
            <a:ext cx="3200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12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1371600" rtl="0" eaLnBrk="1" latinLnBrk="1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1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1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7550" y="890050"/>
            <a:ext cx="127809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7550" y="2304950"/>
            <a:ext cx="12780900" cy="67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586103" y="9087336"/>
            <a:ext cx="82305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2857865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5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60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60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60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60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60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5.jpg"/></Relationships>
</file>

<file path=ppt/slides/_rels/slide23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99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slideLayouts/slideLayout99.xml" Type="http://schemas.openxmlformats.org/officeDocument/2006/relationships/slideLayout"/><Relationship Id="rId1" Target="../theme/themeOverride1.xml" Type="http://schemas.openxmlformats.org/officeDocument/2006/relationships/themeOverride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99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52.xml" Type="http://schemas.openxmlformats.org/officeDocument/2006/relationships/slideLayout"/><Relationship Id="rId4" Target="../media/image52.jp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sciencecentral.com/profiles/blogs/5-ways-ai-voice-synthesis-will-change-our-lives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8.xml.rels><?xml version="1.0" encoding="UTF-8" standalone="yes" ?><Relationships xmlns="http://schemas.openxmlformats.org/package/2006/relationships"><Relationship Id="rId3" Target="../media/image69.jp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70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72.jpg" Type="http://schemas.openxmlformats.org/officeDocument/2006/relationships/image"/><Relationship Id="rId2" Target="../media/image71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73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7.jpg" Type="http://schemas.openxmlformats.org/officeDocument/2006/relationships/image"/><Relationship Id="rId7" Target="../media/image11.jpg" Type="http://schemas.openxmlformats.org/officeDocument/2006/relationships/image"/><Relationship Id="rId2" Target="../media/image6.jpg" Type="http://schemas.openxmlformats.org/officeDocument/2006/relationships/image"/><Relationship Id="rId1" Target="../slideLayouts/slideLayout83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g" Type="http://schemas.openxmlformats.org/officeDocument/2006/relationships/image"/><Relationship Id="rId4" Target="../media/image8.jp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3" Target="../media/image75.jpg" Type="http://schemas.openxmlformats.org/officeDocument/2006/relationships/image"/><Relationship Id="rId2" Target="../media/image74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76.jpg" Type="http://schemas.openxmlformats.org/officeDocument/2006/relationships/image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png"/></Relationships>
</file>

<file path=ppt/slides/_rels/slide5.xml.rels><?xml version="1.0" encoding="UTF-8" standalone="yes" ?><Relationships xmlns="http://schemas.openxmlformats.org/package/2006/relationships"><Relationship Id="rId3" Target="../media/image13.jpg" Type="http://schemas.openxmlformats.org/officeDocument/2006/relationships/image"/><Relationship Id="rId2" Target="../media/image12.jpg" Type="http://schemas.openxmlformats.org/officeDocument/2006/relationships/image"/><Relationship Id="rId1" Target="../slideLayouts/slideLayout83.xml" Type="http://schemas.openxmlformats.org/officeDocument/2006/relationships/slideLayout"/><Relationship Id="rId5" Target="../media/image15.jpeg" Type="http://schemas.openxmlformats.org/officeDocument/2006/relationships/image"/><Relationship Id="rId4" Target="../media/image14.jpg" Type="http://schemas.openxmlformats.org/officeDocument/2006/relationships/image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6.png"/><Relationship Id="rId5" Type="http://schemas.openxmlformats.org/officeDocument/2006/relationships/image" Target="../media/image80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3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57.xml.rels><?xml version="1.0" encoding="UTF-8" standalone="yes" ?><Relationships xmlns="http://schemas.openxmlformats.org/package/2006/relationships"><Relationship Id="rId3" Target="../media/image99.jpeg" Type="http://schemas.openxmlformats.org/officeDocument/2006/relationships/image"/><Relationship Id="rId2" Target="../media/image98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97.png" Type="http://schemas.openxmlformats.org/officeDocument/2006/relationships/image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9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media/image104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97.png" Type="http://schemas.openxmlformats.org/officeDocument/2006/relationships/image"/><Relationship Id="rId5" Target="../media/image107.jpeg" Type="http://schemas.openxmlformats.org/officeDocument/2006/relationships/image"/><Relationship Id="rId4" Target="../media/image106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 ?><Relationships xmlns="http://schemas.openxmlformats.org/package/2006/relationships"><Relationship Id="rId8" Target="../media/image27.jpeg" Type="http://schemas.openxmlformats.org/officeDocument/2006/relationships/image"/><Relationship Id="rId3" Target="../media/image22.jpg" Type="http://schemas.openxmlformats.org/officeDocument/2006/relationships/image"/><Relationship Id="rId7" Target="../media/image26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83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g" Type="http://schemas.openxmlformats.org/officeDocument/2006/relationships/image"/><Relationship Id="rId1" Target="../slideLayouts/slideLayout83.xml" Type="http://schemas.openxmlformats.org/officeDocument/2006/relationships/slideLayout"/><Relationship Id="rId4" Target="../media/image30.jp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280915-9F41-4576-B6CC-CE38F84DB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7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E73850C-483E-4017-8CFD-119D20BB5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9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8A4BE5D-06BB-466E-AE81-27021F27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7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F600BDD-62D0-4D54-9806-C11FB2E0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7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A62CBF4-F34E-4D19-AF3D-D14B53D84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39A87AC-2944-4283-940B-4816AEA1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C70E79-58A7-4FF0-8F87-38A5DC22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8B3F889-C9A1-40E8-8598-79736A06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5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013FA38-DFA8-4639-B140-0C74CE31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7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F06C8ED-14DF-4BA4-8061-FC5E6BA8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"/>
            <a:ext cx="13716000" cy="102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79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283978A-11B0-4A12-8D20-1FDB697E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4FA82D-7EB4-4714-B192-1C170C3D4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6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0F2D7E-C92D-447E-9BB0-A360B73F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5;p21">
            <a:extLst>
              <a:ext uri="{FF2B5EF4-FFF2-40B4-BE49-F238E27FC236}">
                <a16:creationId xmlns:a16="http://schemas.microsoft.com/office/drawing/2014/main" id="{F403224E-4724-445C-9C18-5F4CB1AB199A}"/>
              </a:ext>
            </a:extLst>
          </p:cNvPr>
          <p:cNvSpPr txBox="1">
            <a:spLocks/>
          </p:cNvSpPr>
          <p:nvPr/>
        </p:nvSpPr>
        <p:spPr>
          <a:xfrm>
            <a:off x="3311731" y="815230"/>
            <a:ext cx="7092537" cy="1373549"/>
          </a:xfrm>
          <a:prstGeom prst="rect">
            <a:avLst/>
          </a:prstGeom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AF7B51"/>
              </a:buClr>
              <a:buSzPts val="2400"/>
            </a:pPr>
            <a:r>
              <a:rPr lang="ko-KR" altLang="en-US" sz="5400" b="1">
                <a:solidFill>
                  <a:srgbClr val="AF7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Nunito"/>
              </a:rPr>
              <a:t>건강멘토링 사업 강화</a:t>
            </a:r>
            <a:endParaRPr lang="ko-KR" altLang="en-US" sz="5400" b="1" dirty="0">
              <a:solidFill>
                <a:srgbClr val="AF7B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sym typeface="Nunito"/>
            </a:endParaRP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67EA24E5-EDAD-42C0-8948-DF9CDF0B9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266718"/>
              </p:ext>
            </p:extLst>
          </p:nvPr>
        </p:nvGraphicFramePr>
        <p:xfrm>
          <a:off x="1219200" y="2733831"/>
          <a:ext cx="11277600" cy="711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211;p21">
            <a:extLst>
              <a:ext uri="{FF2B5EF4-FFF2-40B4-BE49-F238E27FC236}">
                <a16:creationId xmlns:a16="http://schemas.microsoft.com/office/drawing/2014/main" id="{9691CE74-8F0D-4EB5-A50D-822E413A7B12}"/>
              </a:ext>
            </a:extLst>
          </p:cNvPr>
          <p:cNvSpPr txBox="1">
            <a:spLocks/>
          </p:cNvSpPr>
          <p:nvPr/>
        </p:nvSpPr>
        <p:spPr>
          <a:xfrm>
            <a:off x="7467600" y="3127708"/>
            <a:ext cx="3477600" cy="149265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ko-KR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    1. </a:t>
            </a:r>
            <a:r>
              <a:rPr lang="ko-KR" altLang="en-US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운영지역 정립</a:t>
            </a:r>
          </a:p>
          <a:p>
            <a:pPr>
              <a:spcAft>
                <a:spcPts val="1800"/>
              </a:spcAft>
            </a:pPr>
            <a:r>
              <a:rPr lang="ko-KR" altLang="en-US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강동</a:t>
            </a:r>
            <a:r>
              <a:rPr lang="en-US" altLang="ko-KR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송파</a:t>
            </a:r>
            <a:r>
              <a:rPr lang="en-US" altLang="ko-KR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광진</a:t>
            </a:r>
            <a:r>
              <a:rPr lang="en-US" altLang="ko-KR" sz="2400" ker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Google Shape;212;p21">
            <a:extLst>
              <a:ext uri="{FF2B5EF4-FFF2-40B4-BE49-F238E27FC236}">
                <a16:creationId xmlns:a16="http://schemas.microsoft.com/office/drawing/2014/main" id="{3CD7F277-E83F-4633-9766-49609EDB5F0B}"/>
              </a:ext>
            </a:extLst>
          </p:cNvPr>
          <p:cNvSpPr txBox="1">
            <a:spLocks/>
          </p:cNvSpPr>
          <p:nvPr/>
        </p:nvSpPr>
        <p:spPr>
          <a:xfrm>
            <a:off x="8077200" y="6549745"/>
            <a:ext cx="3477600" cy="685799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ko-KR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사후관리 체계 도입</a:t>
            </a:r>
          </a:p>
        </p:txBody>
      </p:sp>
      <p:sp>
        <p:nvSpPr>
          <p:cNvPr id="8" name="Google Shape;216;p21">
            <a:extLst>
              <a:ext uri="{FF2B5EF4-FFF2-40B4-BE49-F238E27FC236}">
                <a16:creationId xmlns:a16="http://schemas.microsoft.com/office/drawing/2014/main" id="{CE79BE0B-A435-4DF4-8DD4-1759E8EC7B82}"/>
              </a:ext>
            </a:extLst>
          </p:cNvPr>
          <p:cNvSpPr txBox="1">
            <a:spLocks/>
          </p:cNvSpPr>
          <p:nvPr/>
        </p:nvSpPr>
        <p:spPr>
          <a:xfrm>
            <a:off x="5119199" y="8471492"/>
            <a:ext cx="3477600" cy="182430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altLang="ko-KR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지역자원 </a:t>
            </a:r>
            <a:endParaRPr lang="en-US" altLang="ko-KR" sz="2400" b="1" ker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spcAft>
                <a:spcPts val="1800"/>
              </a:spcAft>
            </a:pPr>
            <a:r>
              <a:rPr lang="ko-KR" altLang="en-US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연계 추진</a:t>
            </a:r>
            <a:endParaRPr lang="ko-KR" altLang="en-US" sz="2400" b="1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Google Shape;214;p21">
            <a:extLst>
              <a:ext uri="{FF2B5EF4-FFF2-40B4-BE49-F238E27FC236}">
                <a16:creationId xmlns:a16="http://schemas.microsoft.com/office/drawing/2014/main" id="{CE442CC3-FE37-46C7-BD71-B354074D6968}"/>
              </a:ext>
            </a:extLst>
          </p:cNvPr>
          <p:cNvSpPr txBox="1">
            <a:spLocks/>
          </p:cNvSpPr>
          <p:nvPr/>
        </p:nvSpPr>
        <p:spPr>
          <a:xfrm>
            <a:off x="2667000" y="6553698"/>
            <a:ext cx="3477600" cy="568045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ko-KR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보건소와 업무 협력</a:t>
            </a:r>
            <a:endParaRPr lang="ko-KR" altLang="en-US" sz="2400" b="1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Google Shape;213;p21">
            <a:extLst>
              <a:ext uri="{FF2B5EF4-FFF2-40B4-BE49-F238E27FC236}">
                <a16:creationId xmlns:a16="http://schemas.microsoft.com/office/drawing/2014/main" id="{D78558B3-0483-48A4-885F-8BBCE559AD95}"/>
              </a:ext>
            </a:extLst>
          </p:cNvPr>
          <p:cNvSpPr txBox="1">
            <a:spLocks/>
          </p:cNvSpPr>
          <p:nvPr/>
        </p:nvSpPr>
        <p:spPr>
          <a:xfrm>
            <a:off x="3282423" y="3223034"/>
            <a:ext cx="2764200" cy="688210"/>
          </a:xfrm>
          <a:prstGeom prst="rect">
            <a:avLst/>
          </a:prstGeom>
        </p:spPr>
        <p:txBody>
          <a:bodyPr spcFirstLastPara="1" wrap="square" lIns="137138" tIns="137138" rIns="137138" bIns="13713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ko-KR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lang="ko-KR" altLang="en-US" sz="2400" b="1" kern="0">
                <a:latin typeface="맑은 고딕" panose="020B0503020000020004" pitchFamily="50" charset="-127"/>
                <a:ea typeface="맑은 고딕" panose="020B0503020000020004" pitchFamily="50" charset="-127"/>
              </a:rPr>
              <a:t>영양상담 추진</a:t>
            </a:r>
            <a:endParaRPr lang="ko-KR" altLang="en-US" sz="2400" b="1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1892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개체 틀 24">
            <a:extLst>
              <a:ext uri="{FF2B5EF4-FFF2-40B4-BE49-F238E27FC236}">
                <a16:creationId xmlns:a16="http://schemas.microsoft.com/office/drawing/2014/main" id="{E0191F8F-5997-4491-8BB3-CBDC72C7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124" y="1977005"/>
            <a:ext cx="3695843" cy="63329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2" name="그림 개체 틀 30">
            <a:extLst>
              <a:ext uri="{FF2B5EF4-FFF2-40B4-BE49-F238E27FC236}">
                <a16:creationId xmlns:a16="http://schemas.microsoft.com/office/drawing/2014/main" id="{B4932481-0C7B-4329-8000-B889FFDC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36" y="1981910"/>
            <a:ext cx="3699728" cy="63231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6" name="그림 개체 틀 35">
            <a:extLst>
              <a:ext uri="{FF2B5EF4-FFF2-40B4-BE49-F238E27FC236}">
                <a16:creationId xmlns:a16="http://schemas.microsoft.com/office/drawing/2014/main" id="{5A413185-BA0B-4847-BB3F-EEAF541A40F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69" y="1977002"/>
            <a:ext cx="3474481" cy="6332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958574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5FEA4170-E0D8-4244-94D7-2862E8B9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12" y="2900241"/>
            <a:ext cx="5384700" cy="738633"/>
          </a:xfrm>
        </p:spPr>
        <p:txBody>
          <a:bodyPr/>
          <a:lstStyle/>
          <a:p>
            <a:r>
              <a:rPr altLang="en-US" b="1" dirty="0" lang="ko-KR">
                <a:latin charset="-127" panose="020B0503020000020004" pitchFamily="50" typeface="맑은 고딕"/>
                <a:ea charset="-127" panose="020B0503020000020004" pitchFamily="50" typeface="맑은 고딕"/>
              </a:rPr>
              <a:t>비타민 </a:t>
            </a:r>
            <a:r>
              <a:rPr altLang="ko-KR" b="1" dirty="0" lang="en-US">
                <a:latin charset="-127" panose="020B0503020000020004" pitchFamily="50" typeface="맑은 고딕"/>
                <a:ea charset="-127" panose="020B0503020000020004" pitchFamily="50" typeface="맑은 고딕"/>
              </a:rPr>
              <a:t>D-Day </a:t>
            </a:r>
            <a:r>
              <a:rPr altLang="en-US" b="1" dirty="0" lang="ko-KR">
                <a:latin charset="-127" panose="020B0503020000020004" pitchFamily="50" typeface="맑은 고딕"/>
                <a:ea charset="-127" panose="020B0503020000020004" pitchFamily="50" typeface="맑은 고딕"/>
              </a:rPr>
              <a:t>활동 확대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66D943CB-C68C-4616-B3E4-4FAC646E8EF7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altLang="ko-KR" b="1" dirty="0" lang="en-US" sz="2700">
                <a:latin charset="-127" panose="020B0503020000020004" pitchFamily="50" typeface="맑은 고딕"/>
                <a:ea charset="-127" panose="020B0503020000020004" pitchFamily="50" typeface="맑은 고딕"/>
              </a:rPr>
              <a:t>1. </a:t>
            </a:r>
            <a:r>
              <a:rPr altLang="en-US" b="1" dirty="0" err="1" lang="ko-KR" sz="2700">
                <a:latin charset="-127" panose="020B0503020000020004" pitchFamily="50" typeface="맑은 고딕"/>
                <a:ea charset="-127" panose="020B0503020000020004" pitchFamily="50" typeface="맑은 고딕"/>
              </a:rPr>
              <a:t>트래킹</a:t>
            </a:r>
            <a:r>
              <a:rPr altLang="en-US" b="1" dirty="0" lang="ko-KR" sz="2700">
                <a:latin charset="-127" panose="020B0503020000020004" pitchFamily="50" typeface="맑은 고딕"/>
                <a:ea charset="-127" panose="020B0503020000020004" pitchFamily="50" typeface="맑은 고딕"/>
              </a:rPr>
              <a:t> 활동 추진</a:t>
            </a:r>
            <a:endParaRPr altLang="ko-KR" b="1" dirty="0" lang="en-US" sz="270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  - 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욕구를 기반으로 새로운 도전</a:t>
            </a:r>
            <a:endParaRPr altLang="ko-KR" dirty="0" lang="en-US" sz="240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  - 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연간 </a:t>
            </a: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4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회</a:t>
            </a: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(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월</a:t>
            </a: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 1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회</a:t>
            </a: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) 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진행</a:t>
            </a:r>
            <a:endParaRPr altLang="ko-KR" dirty="0" lang="en-US" sz="240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  - 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전 코스 사전답사 진행</a:t>
            </a:r>
            <a:endParaRPr altLang="ko-KR" dirty="0" lang="en-US" sz="240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  - 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자원봉사자와 </a:t>
            </a:r>
            <a:r>
              <a:rPr altLang="ko-KR" dirty="0" lang="en-US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1:1 </a:t>
            </a:r>
            <a:r>
              <a:rPr altLang="en-US" dirty="0" lang="ko-KR" sz="2400">
                <a:latin charset="-127" panose="020B0503020000020004" pitchFamily="50" typeface="맑은 고딕"/>
                <a:ea charset="-127" panose="020B0503020000020004" pitchFamily="50" typeface="맑은 고딕"/>
              </a:rPr>
              <a:t>매칭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833FD10-3758-468D-9ABE-B5FF59E6ADB5}"/>
              </a:ext>
            </a:extLst>
          </p:cNvPr>
          <p:cNvPicPr>
            <a:picLocks noChangeAspect="1" noGrp="1"/>
          </p:cNvPicPr>
          <p:nvPr>
            <p:ph idx="2" type="pic"/>
          </p:nvPr>
        </p:nvPicPr>
        <p:blipFill>
          <a:blip r:embed="rId2">
            <a:extLst/>
          </a:blip>
          <a:srcRect l="367" r="367"/>
          <a:stretch>
            <a:fillRect/>
          </a:stretch>
        </p:blipFill>
        <p:spPr>
          <a:xfrm>
            <a:off x="1903213" y="1961684"/>
            <a:ext cx="3938786" cy="703481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990979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AFBDA8D1-864C-41F4-96C0-CAD0E1165BEC}"/>
              </a:ext>
            </a:extLst>
          </p:cNvPr>
          <p:cNvPicPr>
            <a:picLocks noChangeAspect="1" noGrp="1"/>
          </p:cNvPicPr>
          <p:nvPr>
            <p:ph idx="2" type="pic"/>
          </p:nvPr>
        </p:nvPicPr>
        <p:blipFill>
          <a:blip r:embed="rId3">
            <a:extLst/>
          </a:blip>
          <a:srcRect l="137" r="137"/>
          <a:stretch>
            <a:fillRect/>
          </a:stretch>
        </p:blipFill>
        <p:spPr>
          <a:xfrm>
            <a:off x="1905000" y="1224600"/>
            <a:ext cx="3922650" cy="783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5FEA4170-E0D8-4244-94D7-2862E8B9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12" y="2900241"/>
            <a:ext cx="5384700" cy="738633"/>
          </a:xfrm>
        </p:spPr>
        <p:txBody>
          <a:bodyPr/>
          <a:lstStyle/>
          <a:p>
            <a:r>
              <a:rPr altLang="en-US" b="1" dirty="0" lang="ko-KR">
                <a:latin charset="-127" panose="020B0503020000020004" pitchFamily="50" typeface="맑은 고딕"/>
                <a:ea charset="-127" panose="020B0503020000020004" pitchFamily="50" typeface="맑은 고딕"/>
              </a:rPr>
              <a:t>비타민 </a:t>
            </a:r>
            <a:r>
              <a:rPr altLang="ko-KR" b="1" dirty="0" lang="en-US">
                <a:latin charset="-127" panose="020B0503020000020004" pitchFamily="50" typeface="맑은 고딕"/>
                <a:ea charset="-127" panose="020B0503020000020004" pitchFamily="50" typeface="맑은 고딕"/>
              </a:rPr>
              <a:t>D-Day </a:t>
            </a:r>
            <a:r>
              <a:rPr altLang="en-US" b="1" dirty="0" lang="ko-KR">
                <a:latin charset="-127" panose="020B0503020000020004" pitchFamily="50" typeface="맑은 고딕"/>
                <a:ea charset="-127" panose="020B0503020000020004" pitchFamily="50" typeface="맑은 고딕"/>
              </a:rPr>
              <a:t>활동 확대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66D943CB-C68C-4616-B3E4-4FAC646E8EF7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altLang="ko-KR" b="1" dirty="0" lang="en-US" sz="3150">
                <a:latin charset="-127" panose="020B0503020000020004" pitchFamily="50" typeface="맑은 고딕"/>
                <a:ea charset="-127" panose="020B0503020000020004" pitchFamily="50" typeface="맑은 고딕"/>
              </a:rPr>
              <a:t>2. </a:t>
            </a:r>
            <a:r>
              <a:rPr altLang="en-US" b="1" dirty="0" lang="ko-KR" sz="3150">
                <a:latin charset="-127" panose="020B0503020000020004" pitchFamily="50" typeface="맑은 고딕"/>
                <a:ea charset="-127" panose="020B0503020000020004" pitchFamily="50" typeface="맑은 고딕"/>
              </a:rPr>
              <a:t>모니터링 회의 결과 반영</a:t>
            </a:r>
            <a:endParaRPr altLang="ko-KR" b="1" dirty="0" lang="en-US" sz="315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  - 6</a:t>
            </a:r>
            <a:r>
              <a:rPr altLang="en-US" dirty="0" lang="ko-KR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월 이용자모니터링 회의 진행</a:t>
            </a:r>
            <a:endParaRPr altLang="ko-KR" dirty="0" lang="en-US" sz="255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  - </a:t>
            </a:r>
            <a:r>
              <a:rPr altLang="en-US" dirty="0" lang="ko-KR" spc="-300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관외 지역 </a:t>
            </a:r>
            <a:r>
              <a:rPr altLang="ko-KR" dirty="0" lang="en-US" spc="-300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1</a:t>
            </a:r>
            <a:r>
              <a:rPr altLang="en-US" dirty="0" lang="ko-KR" spc="-300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일 프로그램 욕구 확인</a:t>
            </a:r>
            <a:endParaRPr altLang="ko-KR" dirty="0" lang="en-US" spc="-300" sz="255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  - </a:t>
            </a:r>
            <a:r>
              <a:rPr altLang="en-US" dirty="0" lang="ko-KR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마지막 </a:t>
            </a:r>
            <a:r>
              <a:rPr altLang="ko-KR" dirty="0" lang="en-US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4</a:t>
            </a:r>
            <a:r>
              <a:rPr altLang="en-US" dirty="0" lang="ko-KR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차시 관외 지역 진행</a:t>
            </a:r>
            <a:endParaRPr altLang="ko-KR" dirty="0" lang="en-US" sz="2550"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>
              <a:lnSpc>
                <a:spcPct val="200000"/>
              </a:lnSpc>
            </a:pPr>
            <a:r>
              <a:rPr altLang="ko-KR" dirty="0" lang="en-US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     “</a:t>
            </a:r>
            <a:r>
              <a:rPr altLang="en-US" dirty="0" lang="ko-KR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가평 </a:t>
            </a:r>
            <a:r>
              <a:rPr altLang="en-US" dirty="0" err="1" lang="ko-KR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잣향기푸른숲</a:t>
            </a:r>
            <a:r>
              <a:rPr altLang="en-US" dirty="0" lang="ko-KR" sz="2550">
                <a:latin charset="-127" panose="020B0503020000020004" pitchFamily="50" typeface="맑은 고딕"/>
                <a:ea charset="-127" panose="020B0503020000020004" pitchFamily="50" typeface="맑은 고딕"/>
              </a:rPr>
              <a:t>＂</a:t>
            </a:r>
            <a:endParaRPr altLang="ko-KR" dirty="0" lang="en-US" sz="2550"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97400964"/>
      </p:ext>
    </p:extLst>
  </p:cSld>
  <p:clrMapOvr>
    <a:overrideClrMapping accent1="accent1" accent2="accent2" accent3="accent3" accent4="accent4" accent5="accent5" accent6="accent6" bg1="lt1" bg2="dk2" folHlink="folHlink" hlink="hlink" tx1="dk1" tx2="lt2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23764A1-10FF-4208-9788-64572DC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12" y="3009900"/>
            <a:ext cx="5384700" cy="830952"/>
          </a:xfrm>
        </p:spPr>
        <p:txBody>
          <a:bodyPr>
            <a:normAutofit fontScale="90000"/>
          </a:bodyPr>
          <a:lstStyle/>
          <a:p>
            <a:r>
              <a:rPr lang="ko-KR" altLang="en-US" sz="3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 활동의 전문성 강화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B929DB5A-6A5D-409B-8412-5B8F70D3F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112" y="4224605"/>
            <a:ext cx="5384700" cy="4113450"/>
          </a:xfrm>
        </p:spPr>
        <p:txBody>
          <a:bodyPr>
            <a:normAutofit fontScale="92500"/>
          </a:bodyPr>
          <a:lstStyle/>
          <a:p>
            <a:pPr marL="219058" indent="0">
              <a:lnSpc>
                <a:spcPct val="200000"/>
              </a:lnSpc>
            </a:pPr>
            <a:r>
              <a:rPr lang="en-US" altLang="ko-KR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7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골볼</a:t>
            </a: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경기력 향상 및 대회참가</a:t>
            </a:r>
            <a:endParaRPr lang="en-US" altLang="ko-KR" sz="27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9058" indent="0">
              <a:lnSpc>
                <a:spcPct val="20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 선수 초빙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상임심판 지원 등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9058" indent="0">
              <a:lnSpc>
                <a:spcPct val="20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- 2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 팀 구성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카우보이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경기도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19058" indent="0">
              <a:lnSpc>
                <a:spcPct val="20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통합대회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리그전 등 대회 참가</a:t>
            </a:r>
            <a:endParaRPr lang="en-US" altLang="ko-KR" sz="2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9058" indent="0">
              <a:lnSpc>
                <a:spcPct val="200000"/>
              </a:lnSpc>
            </a:pPr>
            <a:endParaRPr lang="en-US" altLang="ko-KR" sz="2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7B413C30-97B2-487D-A13B-FC69C6E5050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24600"/>
            <a:ext cx="3918900" cy="783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685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>
            <a:extLst>
              <a:ext uri="{FF2B5EF4-FFF2-40B4-BE49-F238E27FC236}">
                <a16:creationId xmlns:a16="http://schemas.microsoft.com/office/drawing/2014/main" id="{10964C93-6721-4D2A-A967-B930239B039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24600"/>
            <a:ext cx="3918900" cy="7837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423764A1-10FF-4208-9788-64572DC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12" y="3017148"/>
            <a:ext cx="5384700" cy="830952"/>
          </a:xfrm>
        </p:spPr>
        <p:txBody>
          <a:bodyPr>
            <a:normAutofit fontScale="90000"/>
          </a:bodyPr>
          <a:lstStyle/>
          <a:p>
            <a:r>
              <a:rPr lang="ko-KR" altLang="en-US" sz="33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 활동의 전문성 강화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B929DB5A-6A5D-409B-8412-5B8F70D3F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112" y="4224605"/>
            <a:ext cx="5384700" cy="4113450"/>
          </a:xfrm>
        </p:spPr>
        <p:txBody>
          <a:bodyPr>
            <a:normAutofit fontScale="92500"/>
          </a:bodyPr>
          <a:lstStyle/>
          <a:p>
            <a:pPr marL="219058" indent="0">
              <a:lnSpc>
                <a:spcPct val="200000"/>
              </a:lnSpc>
            </a:pPr>
            <a:r>
              <a:rPr lang="en-US" altLang="ko-KR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7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수영 경기력 향상 및 대회참가</a:t>
            </a:r>
            <a:endParaRPr lang="en-US" altLang="ko-KR" sz="27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9058" indent="0">
              <a:lnSpc>
                <a:spcPct val="20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수준별 레인 운영 및 강습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9058" indent="0">
              <a:lnSpc>
                <a:spcPct val="20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선수 출신의 강사 투입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마스터즈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19058" indent="0">
              <a:lnSpc>
                <a:spcPct val="20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생활체육대회</a:t>
            </a: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전국대회 참가</a:t>
            </a:r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9058" indent="0">
              <a:lnSpc>
                <a:spcPct val="200000"/>
              </a:lnSpc>
            </a:pPr>
            <a:r>
              <a:rPr lang="en-US" altLang="ko-KR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장애인 선수 취업 이슈화</a:t>
            </a:r>
            <a:endParaRPr lang="en-US" altLang="ko-KR" sz="27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901354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95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5ED001F6-C030-4E92-BD64-9567BCB1CB4A}"/>
              </a:ext>
            </a:extLst>
          </p:cNvPr>
          <p:cNvGraphicFramePr/>
          <p:nvPr>
            <p:extLst/>
          </p:nvPr>
        </p:nvGraphicFramePr>
        <p:xfrm>
          <a:off x="2286000" y="27309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제목 5">
            <a:extLst>
              <a:ext uri="{FF2B5EF4-FFF2-40B4-BE49-F238E27FC236}">
                <a16:creationId xmlns:a16="http://schemas.microsoft.com/office/drawing/2014/main" id="{0C784E1A-F120-4A69-8FFB-80ADD3615F65}"/>
              </a:ext>
            </a:extLst>
          </p:cNvPr>
          <p:cNvSpPr txBox="1">
            <a:spLocks/>
          </p:cNvSpPr>
          <p:nvPr/>
        </p:nvSpPr>
        <p:spPr>
          <a:xfrm>
            <a:off x="1867727" y="1181100"/>
            <a:ext cx="9980550" cy="84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5400" b="1">
                <a:solidFill>
                  <a:srgbClr val="AF7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Nunito"/>
              </a:rPr>
              <a:t>클라이밍교실</a:t>
            </a:r>
            <a:r>
              <a:rPr lang="ko-KR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400" b="1">
                <a:solidFill>
                  <a:srgbClr val="AF7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sz="5400" b="1">
                <a:solidFill>
                  <a:srgbClr val="AF7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5400" b="1">
                <a:solidFill>
                  <a:srgbClr val="AF7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Nunito"/>
              </a:rPr>
              <a:t>신규</a:t>
            </a:r>
            <a:r>
              <a:rPr lang="en-US" altLang="ko-KR" sz="5400" b="1">
                <a:solidFill>
                  <a:srgbClr val="AF7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sym typeface="Nunito"/>
              </a:rPr>
              <a:t>)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부제목 1">
            <a:extLst>
              <a:ext uri="{FF2B5EF4-FFF2-40B4-BE49-F238E27FC236}">
                <a16:creationId xmlns:a16="http://schemas.microsoft.com/office/drawing/2014/main" id="{17A9BB52-03B2-4C12-845A-F0F8DD59A90E}"/>
              </a:ext>
            </a:extLst>
          </p:cNvPr>
          <p:cNvSpPr txBox="1">
            <a:spLocks/>
          </p:cNvSpPr>
          <p:nvPr/>
        </p:nvSpPr>
        <p:spPr>
          <a:xfrm>
            <a:off x="7696202" y="2931028"/>
            <a:ext cx="3886200" cy="18243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76258" indent="-457200">
              <a:buFont typeface="Arial"/>
              <a:buAutoNum type="arabicPeriod"/>
            </a:pPr>
            <a:r>
              <a:rPr lang="ko-KR" altLang="en-US" sz="2800" b="1" spc="-150">
                <a:latin typeface="맑은 고딕" panose="020B0503020000020004" pitchFamily="50" charset="-127"/>
                <a:ea typeface="맑은 고딕" panose="020B0503020000020004" pitchFamily="50" charset="-127"/>
              </a:rPr>
              <a:t>외부 제안사업 선정</a:t>
            </a:r>
            <a:endParaRPr lang="en-US" altLang="ko-KR" sz="2800" b="1" spc="-15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500">
                <a:latin typeface="맑은 고딕" panose="020B0503020000020004" pitchFamily="50" charset="-127"/>
                <a:ea typeface="맑은 고딕" panose="020B0503020000020004" pitchFamily="50" charset="-127"/>
              </a:rPr>
              <a:t>   - 300</a:t>
            </a:r>
            <a:r>
              <a:rPr lang="ko-KR" altLang="en-US" sz="2500">
                <a:latin typeface="맑은 고딕" panose="020B0503020000020004" pitchFamily="50" charset="-127"/>
                <a:ea typeface="맑은 고딕" panose="020B0503020000020004" pitchFamily="50" charset="-127"/>
              </a:rPr>
              <a:t>만원 예산 활용</a:t>
            </a:r>
            <a:endParaRPr lang="ko-KR" altLang="en-US" sz="2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부제목 3">
            <a:extLst>
              <a:ext uri="{FF2B5EF4-FFF2-40B4-BE49-F238E27FC236}">
                <a16:creationId xmlns:a16="http://schemas.microsoft.com/office/drawing/2014/main" id="{D3526746-157C-46AD-95C7-149CCBEE35BA}"/>
              </a:ext>
            </a:extLst>
          </p:cNvPr>
          <p:cNvSpPr txBox="1">
            <a:spLocks/>
          </p:cNvSpPr>
          <p:nvPr/>
        </p:nvSpPr>
        <p:spPr>
          <a:xfrm>
            <a:off x="7924800" y="7008451"/>
            <a:ext cx="4482000" cy="1818450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850" b="1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50" b="1">
                <a:latin typeface="맑은 고딕" panose="020B0503020000020004" pitchFamily="50" charset="-127"/>
                <a:ea typeface="맑은 고딕" panose="020B0503020000020004" pitchFamily="50" charset="-127"/>
              </a:rPr>
              <a:t>실내 클라이밍교실 운영</a:t>
            </a:r>
            <a:endParaRPr lang="en-US" altLang="ko-KR" sz="285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강동구 내 지역 시설이용</a:t>
            </a:r>
            <a:endParaRPr lang="en-US" altLang="ko-KR" sz="255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 - 4</a:t>
            </a:r>
            <a:r>
              <a:rPr lang="ko-KR" altLang="en-US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~9</a:t>
            </a:r>
            <a:r>
              <a:rPr lang="ko-KR" altLang="en-US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월 운영</a:t>
            </a:r>
            <a:endParaRPr lang="en-US" altLang="ko-KR" sz="255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2550">
                <a:latin typeface="맑은 고딕" panose="020B0503020000020004" pitchFamily="50" charset="-127"/>
                <a:ea typeface="맑은 고딕" panose="020B0503020000020004" pitchFamily="50" charset="-127"/>
              </a:rPr>
              <a:t>체력향상 확인</a:t>
            </a:r>
            <a:endParaRPr lang="ko-KR" altLang="en-US" sz="25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부제목 2">
            <a:extLst>
              <a:ext uri="{FF2B5EF4-FFF2-40B4-BE49-F238E27FC236}">
                <a16:creationId xmlns:a16="http://schemas.microsoft.com/office/drawing/2014/main" id="{C704D580-8B7D-46BD-B5E7-8273FBAF3254}"/>
              </a:ext>
            </a:extLst>
          </p:cNvPr>
          <p:cNvSpPr txBox="1">
            <a:spLocks/>
          </p:cNvSpPr>
          <p:nvPr/>
        </p:nvSpPr>
        <p:spPr>
          <a:xfrm>
            <a:off x="1866985" y="2931028"/>
            <a:ext cx="4152818" cy="250228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실외 클라이밍교실 운영</a:t>
            </a:r>
            <a:endParaRPr lang="en-US" altLang="ko-KR" sz="24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61958" indent="-342900">
              <a:buFontTx/>
              <a:buChar char="-"/>
            </a:pP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보라매공원인공암벽장과 업무협약 체결</a:t>
            </a:r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561958" indent="-342900">
              <a:buFontTx/>
              <a:buChar char="-"/>
            </a:pP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실내 클라이밍 교실 종료 후 추가 운영</a:t>
            </a:r>
            <a:endParaRPr lang="en-US" altLang="ko-KR" sz="2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Tx/>
              <a:buChar char="-"/>
            </a:pP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부제목 4">
            <a:extLst>
              <a:ext uri="{FF2B5EF4-FFF2-40B4-BE49-F238E27FC236}">
                <a16:creationId xmlns:a16="http://schemas.microsoft.com/office/drawing/2014/main" id="{99DDAEE0-71F0-468A-A612-7538E2E3B53A}"/>
              </a:ext>
            </a:extLst>
          </p:cNvPr>
          <p:cNvSpPr txBox="1">
            <a:spLocks/>
          </p:cNvSpPr>
          <p:nvPr/>
        </p:nvSpPr>
        <p:spPr>
          <a:xfrm>
            <a:off x="2133600" y="7008451"/>
            <a:ext cx="4521516" cy="181845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ko-KR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실외 클라이밍 욕구 확인</a:t>
            </a:r>
            <a:endParaRPr lang="en-US" altLang="ko-KR" sz="24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높은 곳을 오른다는</a:t>
            </a:r>
            <a:endParaRPr lang="en-US" altLang="ko-KR" sz="2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도전정신과 함께 스릴을</a:t>
            </a:r>
            <a:endParaRPr lang="en-US" altLang="ko-KR" sz="24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400">
                <a:latin typeface="맑은 고딕" panose="020B0503020000020004" pitchFamily="50" charset="-127"/>
                <a:ea typeface="맑은 고딕" panose="020B0503020000020004" pitchFamily="50" charset="-127"/>
              </a:rPr>
              <a:t>느끼고 싶어함</a:t>
            </a:r>
            <a:endParaRPr lang="ko-KR" alt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661325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개체 틀 15">
            <a:extLst>
              <a:ext uri="{FF2B5EF4-FFF2-40B4-BE49-F238E27FC236}">
                <a16:creationId xmlns:a16="http://schemas.microsoft.com/office/drawing/2014/main" id="{91D1F0B8-A026-4DF5-9FB5-A597B29D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6" r="6"/>
          <a:stretch>
            <a:fillRect/>
          </a:stretch>
        </p:blipFill>
        <p:spPr>
          <a:xfrm>
            <a:off x="4761223" y="2333303"/>
            <a:ext cx="3922650" cy="587835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9" name="그림 개체 틀 38">
            <a:extLst>
              <a:ext uri="{FF2B5EF4-FFF2-40B4-BE49-F238E27FC236}">
                <a16:creationId xmlns:a16="http://schemas.microsoft.com/office/drawing/2014/main" id="{1C649914-7C8E-4CEC-A9DB-DF42FCC602AE}"/>
              </a:ext>
            </a:extLst>
          </p:cNvPr>
          <p:cNvPicPr>
            <a:picLocks noChangeAspect="1" noGrp="1"/>
          </p:cNvPicPr>
          <p:nvPr>
            <p:ph idx="2" type="pic"/>
          </p:nvPr>
        </p:nvPicPr>
        <p:blipFill>
          <a:blip r:embed="rId3">
            <a:extLst/>
          </a:blip>
          <a:srcRect l="113" r="113"/>
          <a:stretch>
            <a:fillRect/>
          </a:stretch>
        </p:blipFill>
        <p:spPr>
          <a:xfrm>
            <a:off x="755879" y="2333303"/>
            <a:ext cx="3922650" cy="597732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" name="그림 개체 틀 4">
            <a:extLst>
              <a:ext uri="{FF2B5EF4-FFF2-40B4-BE49-F238E27FC236}">
                <a16:creationId xmlns:a16="http://schemas.microsoft.com/office/drawing/2014/main" id="{2F72AF5B-C6B4-44E5-9CCB-1B6FD3341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567" y="2306999"/>
            <a:ext cx="4193554" cy="600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423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0F2D7E-C92D-447E-9BB0-A360B73F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64295" y="419100"/>
            <a:ext cx="7221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371600" latinLnBrk="1">
              <a:buFont typeface="Wingdings" pitchFamily="2" charset="2"/>
              <a:buChar char="§"/>
            </a:pPr>
            <a:r>
              <a:rPr lang="en-US" altLang="ko-KR" sz="4200" dirty="0">
                <a:solidFill>
                  <a:prstClr val="black"/>
                </a:solidFill>
                <a:latin typeface="+mj-ea"/>
                <a:ea typeface="+mj-ea"/>
              </a:rPr>
              <a:t> 2023 </a:t>
            </a:r>
            <a:r>
              <a:rPr lang="ko-KR" altLang="en-US" sz="4200" dirty="0">
                <a:solidFill>
                  <a:prstClr val="black"/>
                </a:solidFill>
                <a:latin typeface="+mj-ea"/>
                <a:ea typeface="+mj-ea"/>
              </a:rPr>
              <a:t>재활자립팀 </a:t>
            </a:r>
            <a:r>
              <a:rPr lang="ko-KR" altLang="en-US" sz="4200">
                <a:solidFill>
                  <a:prstClr val="black"/>
                </a:solidFill>
                <a:latin typeface="+mj-ea"/>
                <a:ea typeface="+mj-ea"/>
              </a:rPr>
              <a:t>사업 성과</a:t>
            </a:r>
            <a:endParaRPr lang="en-US" altLang="ko-KR" sz="42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1385557"/>
            <a:ext cx="13716000" cy="6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A7C795A-193E-46E7-818D-438E1AF35177}"/>
              </a:ext>
            </a:extLst>
          </p:cNvPr>
          <p:cNvSpPr/>
          <p:nvPr/>
        </p:nvSpPr>
        <p:spPr>
          <a:xfrm>
            <a:off x="284784" y="1990162"/>
            <a:ext cx="12745416" cy="341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 latinLnBrk="1">
              <a:lnSpc>
                <a:spcPct val="150000"/>
              </a:lnSpc>
            </a:pPr>
            <a:r>
              <a:rPr lang="en-US" altLang="ko-KR" sz="27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1. </a:t>
            </a:r>
            <a:r>
              <a:rPr lang="ko-KR" altLang="en-US" sz="27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중점사업 성과</a:t>
            </a:r>
            <a:endParaRPr lang="en-US" altLang="ko-KR" sz="27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latinLnBrk="1">
              <a:lnSpc>
                <a:spcPct val="150000"/>
              </a:lnSpc>
            </a:pP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가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성인 재활훈련사업 주요 운영 성과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latinLnBrk="1">
              <a:lnSpc>
                <a:spcPct val="150000"/>
              </a:lnSpc>
            </a:pP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1)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선택적 프로그램 참여로 일부 프로그램 전년 대비 참여자 증가 및 외부강사 투입 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latinLnBrk="1">
              <a:lnSpc>
                <a:spcPct val="150000"/>
              </a:lnSpc>
            </a:pP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 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에 따른 안정적 프로그램 운영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latinLnBrk="1">
              <a:lnSpc>
                <a:spcPct val="150000"/>
              </a:lnSpc>
            </a:pP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685800" indent="-685800" defTabSz="1371600" latinLnBrk="1">
              <a:lnSpc>
                <a:spcPct val="150000"/>
              </a:lnSpc>
            </a:pP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가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점자활용사업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영어점자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한소네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점역교정사 시험 대비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참여 인원 증가</a:t>
            </a: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E300EED-D22B-44BE-967B-E1A5C12BA0D2}"/>
              </a:ext>
            </a:extLst>
          </p:cNvPr>
          <p:cNvSpPr/>
          <p:nvPr/>
        </p:nvSpPr>
        <p:spPr>
          <a:xfrm>
            <a:off x="609600" y="5940392"/>
            <a:ext cx="11213305" cy="205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defTabSz="1371600" latinLnBrk="1"/>
            <a:r>
              <a:rPr lang="ko-KR" altLang="en-US" sz="2400" dirty="0">
                <a:solidFill>
                  <a:prstClr val="black"/>
                </a:solidFill>
              </a:rPr>
              <a:t> 나</a:t>
            </a:r>
            <a:r>
              <a:rPr lang="en-US" altLang="ko-KR" sz="2400" dirty="0">
                <a:solidFill>
                  <a:prstClr val="black"/>
                </a:solidFill>
              </a:rPr>
              <a:t>) </a:t>
            </a:r>
            <a:r>
              <a:rPr lang="ko-KR" altLang="en-US" sz="2400" dirty="0">
                <a:solidFill>
                  <a:prstClr val="black"/>
                </a:solidFill>
              </a:rPr>
              <a:t>외부 강사 투입에 따른 안정적 프로그램 운영</a:t>
            </a:r>
            <a:endParaRPr lang="en-US" altLang="ko-KR" sz="2400" dirty="0">
              <a:solidFill>
                <a:prstClr val="black"/>
              </a:solidFill>
            </a:endParaRPr>
          </a:p>
          <a:p>
            <a:pPr marL="685800" indent="-685800" defTabSz="1371600" latinLnBrk="1">
              <a:lnSpc>
                <a:spcPct val="150000"/>
              </a:lnSpc>
            </a:pPr>
            <a:r>
              <a:rPr lang="en-US" altLang="ko-KR" sz="2400" dirty="0">
                <a:solidFill>
                  <a:prstClr val="black"/>
                </a:solidFill>
              </a:rPr>
              <a:t>       - </a:t>
            </a:r>
            <a:r>
              <a:rPr lang="ko-KR" altLang="en-US" sz="2400" dirty="0">
                <a:solidFill>
                  <a:prstClr val="black"/>
                </a:solidFill>
              </a:rPr>
              <a:t>점역교정사 시험 대비 교육</a:t>
            </a:r>
            <a:r>
              <a:rPr lang="en-US" altLang="ko-KR" sz="2400" dirty="0">
                <a:solidFill>
                  <a:prstClr val="black"/>
                </a:solidFill>
              </a:rPr>
              <a:t>: </a:t>
            </a:r>
            <a:r>
              <a:rPr lang="ko-KR" altLang="en-US" sz="2400" dirty="0">
                <a:solidFill>
                  <a:prstClr val="black"/>
                </a:solidFill>
              </a:rPr>
              <a:t>점자활용사업 건수의 </a:t>
            </a:r>
            <a:r>
              <a:rPr lang="en-US" altLang="ko-KR" sz="2400" dirty="0">
                <a:solidFill>
                  <a:prstClr val="black"/>
                </a:solidFill>
              </a:rPr>
              <a:t>19.8%</a:t>
            </a:r>
          </a:p>
          <a:p>
            <a:pPr marL="685800" indent="-685800" defTabSz="1371600" latinLnBrk="1">
              <a:lnSpc>
                <a:spcPct val="150000"/>
              </a:lnSpc>
            </a:pPr>
            <a:r>
              <a:rPr lang="en-US" altLang="ko-KR" sz="2400" dirty="0">
                <a:solidFill>
                  <a:prstClr val="black"/>
                </a:solidFill>
              </a:rPr>
              <a:t>       - </a:t>
            </a:r>
            <a:r>
              <a:rPr lang="ko-KR" altLang="en-US" sz="2400" dirty="0">
                <a:solidFill>
                  <a:prstClr val="black"/>
                </a:solidFill>
              </a:rPr>
              <a:t>보행훈련사업</a:t>
            </a:r>
            <a:r>
              <a:rPr lang="en-US" altLang="ko-KR" sz="2400" dirty="0">
                <a:solidFill>
                  <a:prstClr val="black"/>
                </a:solidFill>
              </a:rPr>
              <a:t>: </a:t>
            </a:r>
            <a:r>
              <a:rPr lang="ko-KR" altLang="en-US" sz="2400" dirty="0">
                <a:solidFill>
                  <a:prstClr val="black"/>
                </a:solidFill>
              </a:rPr>
              <a:t>보행사업 건수의 </a:t>
            </a:r>
            <a:r>
              <a:rPr lang="en-US" altLang="ko-KR" sz="2400" dirty="0">
                <a:solidFill>
                  <a:prstClr val="black"/>
                </a:solidFill>
              </a:rPr>
              <a:t>18%</a:t>
            </a:r>
          </a:p>
          <a:p>
            <a:pPr marL="685800" indent="-685800" defTabSz="1371600"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black"/>
                </a:solidFill>
              </a:rPr>
              <a:t>       </a:t>
            </a:r>
            <a:r>
              <a:rPr lang="en-US" altLang="ko-KR" sz="2400" dirty="0">
                <a:solidFill>
                  <a:prstClr val="black"/>
                </a:solidFill>
              </a:rPr>
              <a:t>- </a:t>
            </a:r>
            <a:r>
              <a:rPr lang="ko-KR" altLang="en-US" sz="2400" dirty="0">
                <a:solidFill>
                  <a:prstClr val="black"/>
                </a:solidFill>
              </a:rPr>
              <a:t>하반기 </a:t>
            </a:r>
            <a:r>
              <a:rPr lang="ko-KR" altLang="en-US" sz="2400" dirty="0" err="1">
                <a:solidFill>
                  <a:prstClr val="black"/>
                </a:solidFill>
              </a:rPr>
              <a:t>방문점자훈련</a:t>
            </a:r>
            <a:r>
              <a:rPr lang="en-US" altLang="ko-KR" sz="2400" dirty="0">
                <a:solidFill>
                  <a:prstClr val="black"/>
                </a:solidFill>
              </a:rPr>
              <a:t>: </a:t>
            </a:r>
            <a:r>
              <a:rPr lang="ko-KR" altLang="en-US" sz="2400" dirty="0" err="1">
                <a:solidFill>
                  <a:prstClr val="black"/>
                </a:solidFill>
              </a:rPr>
              <a:t>기초점자사업</a:t>
            </a:r>
            <a:r>
              <a:rPr lang="ko-KR" altLang="en-US" sz="2400" dirty="0">
                <a:solidFill>
                  <a:prstClr val="black"/>
                </a:solidFill>
              </a:rPr>
              <a:t> 건수의 </a:t>
            </a:r>
            <a:r>
              <a:rPr lang="en-US" altLang="ko-KR" sz="2400" dirty="0">
                <a:solidFill>
                  <a:prstClr val="black"/>
                </a:solidFill>
              </a:rPr>
              <a:t>3%</a:t>
            </a:r>
            <a:endParaRPr lang="en-US" altLang="ko-K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36336" y="2495645"/>
            <a:ext cx="13311221" cy="28753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70000" tIns="432000" rIns="270000" bIns="0" numCol="1" spcCol="1270" anchor="t" anchorCtr="0">
            <a:noAutofit/>
          </a:bodyPr>
          <a:lstStyle/>
          <a:p>
            <a:pPr defTabSz="1371600" fontAlgn="base" latinLnBrk="1">
              <a:lnSpc>
                <a:spcPct val="150000"/>
              </a:lnSpc>
            </a:pP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여성대학 연극교실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라온종합음악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가곡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컵타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신설</a:t>
            </a:r>
          </a:p>
          <a:p>
            <a:pPr defTabSz="1371600" fontAlgn="base" latinLnBrk="1">
              <a:lnSpc>
                <a:spcPct val="150000"/>
              </a:lnSpc>
            </a:pP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꽃 </a:t>
            </a:r>
            <a:r>
              <a:rPr lang="ko-KR" altLang="en-US" sz="24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누르미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공예교실 신설</a:t>
            </a:r>
          </a:p>
          <a:p>
            <a:pPr defTabSz="1371600" fontAlgn="base" latinLnBrk="1">
              <a:lnSpc>
                <a:spcPct val="150000"/>
              </a:lnSpc>
            </a:pP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서양음악사교실 신설</a:t>
            </a:r>
          </a:p>
          <a:p>
            <a:pPr defTabSz="1371600" fontAlgn="base" latinLnBrk="1">
              <a:lnSpc>
                <a:spcPct val="150000"/>
              </a:lnSpc>
            </a:pP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동양고전 인문학교실 신설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36336" y="1813088"/>
            <a:ext cx="10912310" cy="978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r>
              <a:rPr lang="en-US" altLang="ko-KR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27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rPr>
              <a:t>시각장애인 욕구 중심 서비스 개발 확대와 맞춤형 평생교육 지원</a:t>
            </a:r>
            <a:endParaRPr lang="ko-KR" altLang="en-US" sz="2700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" y="355392"/>
            <a:ext cx="13715999" cy="989889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71600"/>
            <a:r>
              <a:rPr lang="en-US" altLang="ko-KR" sz="48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중점사업 성과</a:t>
            </a:r>
            <a:endParaRPr lang="ko-KR" altLang="en-US" sz="4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C1A8D47-B046-43C0-BE32-FC5F6E79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5675007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51B96983-4F03-4A2F-AF8D-BB72EDD6E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94" y="5675007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43300A4F-D9F9-4989-9BB0-D57183C1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366303"/>
              </p:ext>
            </p:extLst>
          </p:nvPr>
        </p:nvGraphicFramePr>
        <p:xfrm>
          <a:off x="945357" y="5738813"/>
          <a:ext cx="11830050" cy="4323041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283252394"/>
                    </a:ext>
                  </a:extLst>
                </a:gridCol>
                <a:gridCol w="5915025">
                  <a:extLst>
                    <a:ext uri="{9D8B030D-6E8A-4147-A177-3AD203B41FA5}">
                      <a16:colId xmlns:a16="http://schemas.microsoft.com/office/drawing/2014/main" val="1043930828"/>
                    </a:ext>
                  </a:extLst>
                </a:gridCol>
              </a:tblGrid>
              <a:tr h="37806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540944"/>
                  </a:ext>
                </a:extLst>
              </a:tr>
              <a:tr h="542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여성대학 라온종합음악교실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꽃 </a:t>
                      </a:r>
                      <a:r>
                        <a:rPr lang="ko-KR" altLang="en-US" sz="23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누르미</a:t>
                      </a: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공예교실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299398"/>
                  </a:ext>
                </a:extLst>
              </a:tr>
            </a:tbl>
          </a:graphicData>
        </a:graphic>
      </p:graphicFrame>
      <p:pic>
        <p:nvPicPr>
          <p:cNvPr id="1046" name="_x762642808" descr="EMB0000317c13f7">
            <a:extLst>
              <a:ext uri="{FF2B5EF4-FFF2-40B4-BE49-F238E27FC236}">
                <a16:creationId xmlns:a16="http://schemas.microsoft.com/office/drawing/2014/main" id="{82E0D8C8-6340-4693-87B9-A7A58284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0" y="5738813"/>
            <a:ext cx="5878698" cy="37485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_x762644464" descr="EMB0000317c13f8">
            <a:extLst>
              <a:ext uri="{FF2B5EF4-FFF2-40B4-BE49-F238E27FC236}">
                <a16:creationId xmlns:a16="http://schemas.microsoft.com/office/drawing/2014/main" id="{2C77A8A6-F06D-44F7-AA0B-11192C1D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47" y="5738811"/>
            <a:ext cx="5878697" cy="37485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3">
            <a:extLst>
              <a:ext uri="{FF2B5EF4-FFF2-40B4-BE49-F238E27FC236}">
                <a16:creationId xmlns:a16="http://schemas.microsoft.com/office/drawing/2014/main" id="{1F4429B5-35A8-4FB3-A81D-4BE70E45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358" y="5805252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280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236334" y="2117883"/>
            <a:ext cx="13479665" cy="2797016"/>
            <a:chOff x="-1" y="456907"/>
            <a:chExt cx="8324385" cy="1536657"/>
          </a:xfrm>
        </p:grpSpPr>
        <p:sp>
          <p:nvSpPr>
            <p:cNvPr id="20" name="직사각형 19"/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1371600" latinLnBrk="1"/>
              <a:endParaRPr lang="ko-KR" altLang="en-US" sz="27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-1" y="456907"/>
              <a:ext cx="8324385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70000" tIns="432000" rIns="270000" bIns="0" numCol="1" spcCol="1270" anchor="t" anchorCtr="0">
              <a:noAutofit/>
            </a:bodyPr>
            <a:lstStyle/>
            <a:p>
              <a:pPr defTabSz="1371600" fontAlgn="base" latinLnBrk="1"/>
              <a:r>
                <a:rPr lang="ko-KR" altLang="en-US" sz="27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7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60000"/>
                </a:lnSpc>
              </a:pP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자격증 취득 욕구를 반영한 평생교육 운영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동화구연교실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정리수납교실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60000"/>
                </a:lnSpc>
              </a:pP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동화구연가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급 </a:t>
              </a:r>
              <a:r>
                <a:rPr lang="ko-KR" altLang="en-US" sz="2400" b="1" ker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자격 획득</a:t>
              </a:r>
              <a:r>
                <a:rPr lang="en-US" altLang="ko-KR" sz="2400" b="1" ker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 10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월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제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47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 대한민국 어머니 동화구연대회 금상 수상 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60000"/>
                </a:lnSpc>
              </a:pP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정리수납전문가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급 </a:t>
              </a:r>
              <a:r>
                <a:rPr lang="ko-KR" altLang="en-US" sz="2400" b="1" ker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과정 수료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1371600" fontAlgn="base" latinLnBrk="1">
                <a:lnSpc>
                  <a:spcPct val="150000"/>
                </a:lnSpc>
              </a:pPr>
              <a:endPara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236339" y="1821821"/>
            <a:ext cx="10912307" cy="977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2) </a:t>
            </a:r>
            <a:r>
              <a:rPr lang="ko-KR" altLang="en-US" sz="27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rPr>
              <a:t>평생교육 영역의 다양화 모색</a:t>
            </a:r>
            <a:r>
              <a:rPr lang="ko-KR" altLang="en-US" sz="2700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" y="355392"/>
            <a:ext cx="13715999" cy="989889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71600"/>
            <a:r>
              <a:rPr lang="en-US" altLang="ko-KR" sz="48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중점사업 성과</a:t>
            </a:r>
            <a:endParaRPr lang="ko-KR" altLang="en-US" sz="4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BE6FF01-F022-479A-AA53-C825F07E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202" y="5995704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F4DECB7-5CC2-498D-920E-5E85862AB5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8051" y="5738975"/>
          <a:ext cx="11830050" cy="4323041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725596057"/>
                    </a:ext>
                  </a:extLst>
                </a:gridCol>
                <a:gridCol w="5915025">
                  <a:extLst>
                    <a:ext uri="{9D8B030D-6E8A-4147-A177-3AD203B41FA5}">
                      <a16:colId xmlns:a16="http://schemas.microsoft.com/office/drawing/2014/main" val="345888866"/>
                    </a:ext>
                  </a:extLst>
                </a:gridCol>
              </a:tblGrid>
              <a:tr h="37806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252427"/>
                  </a:ext>
                </a:extLst>
              </a:tr>
              <a:tr h="542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대한민국 어머니 동화구연대회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정리수납교실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463048"/>
                  </a:ext>
                </a:extLst>
              </a:tr>
            </a:tbl>
          </a:graphicData>
        </a:graphic>
      </p:graphicFrame>
      <p:pic>
        <p:nvPicPr>
          <p:cNvPr id="2053" name="_x762646552">
            <a:extLst>
              <a:ext uri="{FF2B5EF4-FFF2-40B4-BE49-F238E27FC236}">
                <a16:creationId xmlns:a16="http://schemas.microsoft.com/office/drawing/2014/main" id="{7FCF3127-B78E-4946-8172-EEBE4676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53" y="5372103"/>
            <a:ext cx="5872161" cy="41423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_x762647128">
            <a:extLst>
              <a:ext uri="{FF2B5EF4-FFF2-40B4-BE49-F238E27FC236}">
                <a16:creationId xmlns:a16="http://schemas.microsoft.com/office/drawing/2014/main" id="{FE38ADA4-E732-4D77-A700-88C131AC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78" y="5369875"/>
            <a:ext cx="5913957" cy="41423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B4BDDBD8-2830-4FEE-9CF3-9AE2F962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1" y="6179271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2921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236336" y="2495645"/>
            <a:ext cx="13311221" cy="1713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70000" tIns="432000" rIns="270000" bIns="0" numCol="1" spcCol="1270" anchor="t" anchorCtr="0">
            <a:noAutofit/>
          </a:bodyPr>
          <a:lstStyle/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전년도 온라인 프로그램인 요가 교실을 대면 프로그램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웰빙요가교실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전환 운영 </a:t>
            </a:r>
            <a:endParaRPr lang="ko-KR" altLang="en-US" sz="15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1371600" fontAlgn="base" latinLnBrk="1">
              <a:lnSpc>
                <a:spcPct val="16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호흡 악기인 하모니카 교육은 온라인으로 강좌 운영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어울림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투게더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하모니카교실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4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6336" y="1813088"/>
            <a:ext cx="10912310" cy="978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3) </a:t>
            </a:r>
            <a:r>
              <a:rPr lang="ko-KR" altLang="en-US" sz="2700" b="1" dirty="0">
                <a:solidFill>
                  <a:prstClr val="white"/>
                </a:solidFill>
                <a:latin typeface="Calibri" panose="020F0502020204030204"/>
                <a:ea typeface="맑은 고딕" panose="020B0503020000020004" pitchFamily="50" charset="-127"/>
              </a:rPr>
              <a:t>포스트 코로나에 대응한 안정적 프로그램 운영</a:t>
            </a:r>
            <a:endParaRPr lang="ko-KR" altLang="en-US" sz="2700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" y="355392"/>
            <a:ext cx="13715999" cy="989889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71600"/>
            <a:r>
              <a:rPr lang="en-US" altLang="ko-KR" sz="48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중점사업 성과</a:t>
            </a:r>
            <a:endParaRPr lang="ko-KR" altLang="en-US" sz="4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7C96C9-9FE4-4489-BDA5-6479ACF17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6" y="5765400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37D64E6-3C4E-4E6A-ACAF-3B4C2D0BF7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2975" y="5685340"/>
          <a:ext cx="11830050" cy="4323041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1621783293"/>
                    </a:ext>
                  </a:extLst>
                </a:gridCol>
                <a:gridCol w="5915025">
                  <a:extLst>
                    <a:ext uri="{9D8B030D-6E8A-4147-A177-3AD203B41FA5}">
                      <a16:colId xmlns:a16="http://schemas.microsoft.com/office/drawing/2014/main" val="2583649098"/>
                    </a:ext>
                  </a:extLst>
                </a:gridCol>
              </a:tblGrid>
              <a:tr h="378065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341917"/>
                  </a:ext>
                </a:extLst>
              </a:tr>
              <a:tr h="5423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웰빙요가교실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어울림 하모니카교실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93404" marR="93404" marT="25824" marB="258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297600"/>
                  </a:ext>
                </a:extLst>
              </a:tr>
            </a:tbl>
          </a:graphicData>
        </a:graphic>
      </p:graphicFrame>
      <p:sp>
        <p:nvSpPr>
          <p:cNvPr id="6" name="Rectangle 6">
            <a:extLst>
              <a:ext uri="{FF2B5EF4-FFF2-40B4-BE49-F238E27FC236}">
                <a16:creationId xmlns:a16="http://schemas.microsoft.com/office/drawing/2014/main" id="{198B5340-0221-4594-AD3A-C887AEB8F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6" y="3906859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3077" name="_x764332112" descr="EMB0000317c13e6">
            <a:extLst>
              <a:ext uri="{FF2B5EF4-FFF2-40B4-BE49-F238E27FC236}">
                <a16:creationId xmlns:a16="http://schemas.microsoft.com/office/drawing/2014/main" id="{8C3EE81D-2527-461F-BB43-95341FF4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891979"/>
            <a:ext cx="5915025" cy="45663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_x764332832" descr="EMB0000317c13e7">
            <a:extLst>
              <a:ext uri="{FF2B5EF4-FFF2-40B4-BE49-F238E27FC236}">
                <a16:creationId xmlns:a16="http://schemas.microsoft.com/office/drawing/2014/main" id="{980A5B9A-1A66-48EC-A188-213253C1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91976"/>
            <a:ext cx="5915025" cy="45663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1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236336" y="2324099"/>
            <a:ext cx="13479665" cy="3819527"/>
            <a:chOff x="0" y="575192"/>
            <a:chExt cx="8324385" cy="1418372"/>
          </a:xfrm>
        </p:grpSpPr>
        <p:sp>
          <p:nvSpPr>
            <p:cNvPr id="20" name="직사각형 19"/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1371600" latinLnBrk="1"/>
              <a:endParaRPr lang="ko-KR" altLang="en-US" sz="27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0" y="575192"/>
              <a:ext cx="8324385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70000" tIns="432000" rIns="270000" bIns="0" numCol="1" spcCol="1270" anchor="t" anchorCtr="0">
              <a:noAutofit/>
            </a:bodyPr>
            <a:lstStyle/>
            <a:p>
              <a:pPr algn="just" defTabSz="1371600" fontAlgn="base" latinLnBrk="1">
                <a:lnSpc>
                  <a:spcPct val="150000"/>
                </a:lnSpc>
              </a:pP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국악교실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한국문화예술교육진흥원 지원사업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50000"/>
                </a:lnSpc>
              </a:pP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꽃 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누르미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공예교실 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강동송파교육지원청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지원사업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50000"/>
                </a:lnSpc>
              </a:pP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원예교실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사회복지공동모금회 한국수출입은행 지정기탁사업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50000"/>
                </a:lnSpc>
              </a:pP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투게더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하모니카교실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강동구청 평생학습 지원사업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50000"/>
                </a:lnSpc>
              </a:pP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문화공연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서울시립교향악단 지원사업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50000"/>
                </a:lnSpc>
              </a:pP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건강교실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강동구 보건소 연계사업</a:t>
              </a:r>
              <a:r>
                <a:rPr lang="en-US" altLang="ko-KR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60000"/>
                </a:lnSpc>
              </a:pPr>
              <a:endPara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236339" y="1807533"/>
            <a:ext cx="10912307" cy="977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fontAlgn="base" latinLnBrk="1"/>
            <a:r>
              <a:rPr lang="en-US" altLang="ko-KR" sz="27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4) </a:t>
            </a:r>
            <a:r>
              <a:rPr lang="en-US" altLang="ko-KR" sz="27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외부</a:t>
            </a:r>
            <a:r>
              <a:rPr lang="en-US" altLang="ko-KR" sz="27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7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공모</a:t>
            </a:r>
            <a:r>
              <a:rPr lang="en-US" altLang="ko-KR" sz="27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en-US" altLang="ko-KR" sz="27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연계사업</a:t>
            </a:r>
            <a:r>
              <a:rPr lang="en-US" altLang="ko-KR" sz="27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7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sz="27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" y="355392"/>
            <a:ext cx="13715999" cy="989889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71600"/>
            <a:r>
              <a:rPr lang="en-US" altLang="ko-KR" sz="48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en-US" altLang="ko-KR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중점사업 성과</a:t>
            </a:r>
            <a:endParaRPr lang="ko-KR" altLang="en-US" sz="4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A3176A2-1454-4F8C-94B4-0C33252B3D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6920" y="6355751"/>
          <a:ext cx="11830050" cy="3656365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292326302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93527752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669810734"/>
                    </a:ext>
                  </a:extLst>
                </a:gridCol>
              </a:tblGrid>
              <a:tr h="319163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8852" marR="78852" marT="21800" marB="218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8852" marR="78852" marT="21800" marB="218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8852" marR="78852" marT="21800" marB="218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033956"/>
                  </a:ext>
                </a:extLst>
              </a:tr>
              <a:tr h="4578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문화대학 국악교실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8852" marR="78852" marT="21800" marB="218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문화공연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서울시향 음악회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8852" marR="78852" marT="21800" marB="218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건강교실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78852" marR="78852" marT="21800" marB="2180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672251"/>
                  </a:ext>
                </a:extLst>
              </a:tr>
            </a:tbl>
          </a:graphicData>
        </a:graphic>
      </p:graphicFrame>
      <p:pic>
        <p:nvPicPr>
          <p:cNvPr id="4103" name="_x256761288">
            <a:extLst>
              <a:ext uri="{FF2B5EF4-FFF2-40B4-BE49-F238E27FC236}">
                <a16:creationId xmlns:a16="http://schemas.microsoft.com/office/drawing/2014/main" id="{5BC868C9-1BE2-4883-9AB5-E11360FF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922" y="6359070"/>
            <a:ext cx="3897474" cy="31564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_x256762728" descr="EMB0000317c13df">
            <a:extLst>
              <a:ext uri="{FF2B5EF4-FFF2-40B4-BE49-F238E27FC236}">
                <a16:creationId xmlns:a16="http://schemas.microsoft.com/office/drawing/2014/main" id="{C2F113AF-0E65-46B1-A2A9-756F1297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46" y="6355751"/>
            <a:ext cx="3924150" cy="3160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256761720">
            <a:extLst>
              <a:ext uri="{FF2B5EF4-FFF2-40B4-BE49-F238E27FC236}">
                <a16:creationId xmlns:a16="http://schemas.microsoft.com/office/drawing/2014/main" id="{D6AA83E0-FE1E-41D6-A69E-8183971D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7067" y="6355751"/>
            <a:ext cx="3909150" cy="3160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B66EF5F-5074-4D0C-9EF2-77C3EC918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6" y="4242615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latinLnBrk="1"/>
            <a:endParaRPr lang="ko-KR" altLang="en-US" sz="2700">
              <a:solidFill>
                <a:prstClr val="black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5104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236336" y="5064578"/>
            <a:ext cx="13467888" cy="1727728"/>
            <a:chOff x="7274" y="569232"/>
            <a:chExt cx="8317112" cy="1424332"/>
          </a:xfrm>
        </p:grpSpPr>
        <p:sp>
          <p:nvSpPr>
            <p:cNvPr id="20" name="직사각형 19"/>
            <p:cNvSpPr/>
            <p:nvPr/>
          </p:nvSpPr>
          <p:spPr>
            <a:xfrm>
              <a:off x="9411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1371600" latinLnBrk="1"/>
              <a:endParaRPr lang="ko-KR" altLang="en-US" sz="27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274" y="569232"/>
              <a:ext cx="8317112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70000" tIns="432000" rIns="270000" bIns="0" numCol="1" spcCol="1270" anchor="t" anchorCtr="0">
              <a:noAutofit/>
            </a:bodyPr>
            <a:lstStyle/>
            <a:p>
              <a:pPr defTabSz="1371600" fontAlgn="base" latinLnBrk="1"/>
              <a:r>
                <a:rPr lang="ko-KR" altLang="en-US" sz="27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7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80000"/>
                </a:lnSpc>
              </a:pPr>
              <a:r>
                <a:rPr lang="ko-KR" altLang="en-US" sz="24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</a:t>
              </a:r>
              <a:r>
                <a:rPr lang="en-US" altLang="ko-KR" sz="24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압화를 주 재료로 직접 제작하는 경험을 통해서 </a:t>
              </a:r>
              <a:r>
                <a:rPr lang="ko-KR" altLang="en-US" sz="2400" b="1" kern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성취감뿐만</a:t>
              </a:r>
              <a:r>
                <a:rPr lang="ko-KR" altLang="en-US" sz="2400" b="1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아니라 집중력 향상 도움</a:t>
              </a:r>
              <a:endParaRPr lang="ko-KR" altLang="en-US" sz="15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1371600" fontAlgn="base" latinLnBrk="1">
                <a:lnSpc>
                  <a:spcPct val="150000"/>
                </a:lnSpc>
              </a:pPr>
              <a:endPara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236336" y="2400300"/>
            <a:ext cx="13311221" cy="18944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70000" tIns="432000" rIns="270000" bIns="0" numCol="1" spcCol="1270" anchor="t" anchorCtr="0">
            <a:noAutofit/>
          </a:bodyPr>
          <a:lstStyle/>
          <a:p>
            <a:pPr algn="just" defTabSz="1371600" fontAlgn="base" latinLnBrk="1">
              <a:lnSpc>
                <a:spcPct val="18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각 시대에 활발하게 활동했던 작곡가의 이야기와 해당 음악 감상</a:t>
            </a:r>
            <a:endParaRPr lang="ko-KR" altLang="en-US" sz="15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defTabSz="1371600" fontAlgn="base" latinLnBrk="1">
              <a:lnSpc>
                <a:spcPct val="18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 공연관람으로 수업에서 감상했던 장르의 분위기나 악기 활용법을 확인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 </a:t>
            </a:r>
            <a:r>
              <a:rPr lang="ko-KR" altLang="en-US" sz="2400" b="1" ker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동기 고취 </a:t>
            </a:r>
            <a:endParaRPr lang="ko-KR" altLang="en-US" sz="15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6338" y="1813088"/>
            <a:ext cx="8811410" cy="978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1) </a:t>
            </a:r>
            <a:r>
              <a:rPr lang="ko-KR" altLang="en-US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서양음악사교실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224558" y="4702092"/>
            <a:ext cx="8811410" cy="977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2) </a:t>
            </a:r>
            <a:r>
              <a:rPr lang="ko-KR" altLang="en-US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꽃 </a:t>
            </a:r>
            <a:r>
              <a:rPr lang="ko-KR" altLang="en-US" sz="3000" b="1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누르미</a:t>
            </a:r>
            <a:r>
              <a:rPr lang="ko-KR" altLang="en-US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공예교실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" y="355392"/>
            <a:ext cx="13715999" cy="989889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371600"/>
            <a:r>
              <a:rPr lang="en-US" altLang="ko-KR" sz="48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en-US" altLang="ko-KR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en-US" altLang="ko-KR" sz="4500" b="1" dirty="0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4500" b="1">
                <a:solidFill>
                  <a:srgbClr val="1B416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신규사업 성과</a:t>
            </a:r>
            <a:endParaRPr lang="ko-KR" altLang="en-US" sz="4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4B33688-6F71-49D2-AFA8-404D7511C426}"/>
              </a:ext>
            </a:extLst>
          </p:cNvPr>
          <p:cNvGrpSpPr/>
          <p:nvPr/>
        </p:nvGrpSpPr>
        <p:grpSpPr>
          <a:xfrm>
            <a:off x="236334" y="7569377"/>
            <a:ext cx="13479666" cy="1715230"/>
            <a:chOff x="0" y="512507"/>
            <a:chExt cx="8324386" cy="148105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CDF17D1-D046-4C74-B196-CA17DC2F565C}"/>
                </a:ext>
              </a:extLst>
            </p:cNvPr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1371600" latinLnBrk="1"/>
              <a:endParaRPr lang="ko-KR" altLang="en-US" sz="27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D741F03-7336-42C7-82CB-094F509FC7F5}"/>
                </a:ext>
              </a:extLst>
            </p:cNvPr>
            <p:cNvSpPr/>
            <p:nvPr/>
          </p:nvSpPr>
          <p:spPr>
            <a:xfrm>
              <a:off x="7274" y="512507"/>
              <a:ext cx="8317112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70000" tIns="432000" rIns="270000" bIns="0" numCol="1" spcCol="1270" anchor="t" anchorCtr="0">
              <a:noAutofit/>
            </a:bodyPr>
            <a:lstStyle/>
            <a:p>
              <a:pPr defTabSz="1371600" fontAlgn="base" latinLnBrk="1"/>
              <a:r>
                <a:rPr lang="ko-KR" altLang="en-US" sz="27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7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just" defTabSz="1371600" fontAlgn="base" latinLnBrk="1">
                <a:lnSpc>
                  <a:spcPct val="180000"/>
                </a:lnSpc>
              </a:pPr>
              <a:r>
                <a:rPr lang="ko-KR" altLang="en-US" sz="24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▶ </a:t>
              </a:r>
              <a:r>
                <a:rPr lang="ko-KR" altLang="en-US" sz="2400" b="1" spc="-3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고전의 재해석과 교양 습득의 기회를 제공하는 동양 철학 강의로</a:t>
              </a:r>
              <a:r>
                <a:rPr lang="en-US" altLang="ko-KR" sz="2400" b="1" spc="-3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2400" b="1" spc="-3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현대적 해설을 통해 쉽고 재미있게 전달</a:t>
              </a:r>
              <a:r>
                <a:rPr lang="ko-KR" altLang="en-US" sz="2400" b="1" kern="0" spc="-3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sz="1500" b="1" kern="0" spc="-3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defTabSz="1371600" fontAlgn="base" latinLnBrk="1">
                <a:lnSpc>
                  <a:spcPct val="150000"/>
                </a:lnSpc>
              </a:pPr>
              <a:endPara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A6D91C2-E75F-4FAA-8B8E-7032E9C14359}"/>
              </a:ext>
            </a:extLst>
          </p:cNvPr>
          <p:cNvSpPr/>
          <p:nvPr/>
        </p:nvSpPr>
        <p:spPr>
          <a:xfrm>
            <a:off x="236338" y="7275231"/>
            <a:ext cx="8811410" cy="977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en-US" altLang="ko-KR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3) </a:t>
            </a:r>
            <a:r>
              <a:rPr lang="ko-KR" altLang="en-US" sz="3000" b="1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동양고전 인문학교실</a:t>
            </a:r>
          </a:p>
        </p:txBody>
      </p:sp>
    </p:spTree>
    <p:extLst>
      <p:ext uri="{BB962C8B-B14F-4D97-AF65-F5344CB8AC3E}">
        <p14:creationId xmlns:p14="http://schemas.microsoft.com/office/powerpoint/2010/main" val="3022247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0F2D7E-C92D-447E-9BB0-A360B73F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ED7E1-17B9-4E50-BF2F-468B28F6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사업성과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E9296-6BAD-43FD-B6C4-19B6705F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u="sng" dirty="0"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대체도서 신속 제작 및 제작 자원 양성</a:t>
            </a:r>
            <a:br>
              <a:rPr lang="en-US" altLang="ko-KR" sz="36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신간도서 신속 제작</a:t>
            </a: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주간서비스 지속 및 확대 </a:t>
            </a:r>
            <a:r>
              <a:rPr lang="ko-KR" altLang="en-US" sz="30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제작량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유지</a:t>
            </a:r>
            <a:b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3000" spc="-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TTS</a:t>
            </a:r>
            <a:r>
              <a:rPr lang="ko-KR" altLang="en-US" sz="3000" spc="-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도서제작 과정 간소화 및 추가 활용가능 인력에 대한 검수 자원 구축</a:t>
            </a:r>
            <a:endParaRPr lang="en-US" altLang="ko-KR" sz="3600" spc="-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C4AEB1-B626-455C-BABA-EB2D02E0D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89" y="5372100"/>
            <a:ext cx="7812821" cy="4041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59791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2434BB30-9EB9-474D-BA62-9A6C41D13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3416" y="6326084"/>
            <a:ext cx="3331907" cy="2379263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EEED7E1-17B9-4E50-BF2F-468B28F6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dirty="0" lang="ko-KR"/>
              <a:t>사업성과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E9296-6BAD-43FD-B6C4-19B6705F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ko-KR" sz="3600" u="sng">
                <a:solidFill>
                  <a:schemeClr val="accent3">
                    <a:lumMod val="75000"/>
                  </a:schemeClr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차별화된 콘텐츠 제작</a:t>
            </a:r>
            <a:br>
              <a:rPr altLang="ko-KR" dirty="0" lang="en-US" sz="3000"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화면해설 연극 제작 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(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용인예술과학대학 협력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)</a:t>
            </a:r>
            <a:b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고전방화 제작 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(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기업은행 후원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)</a:t>
            </a:r>
            <a:b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시각장애인기관 최초 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AI VOICE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대체도서 제작 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(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네이버 협력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)</a:t>
            </a:r>
            <a:b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원어민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/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한국인 봉사자 협업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,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일본어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/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중국어 회화도서 제작 </a:t>
            </a:r>
            <a:endParaRPr altLang="en-US" dirty="0" lang="ko-KR" sz="3600">
              <a:solidFill>
                <a:schemeClr val="bg1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A49A5C-0210-45B4-BEA3-4379FD23D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" l="234" r="197" t="177"/>
          <a:stretch/>
        </p:blipFill>
        <p:spPr>
          <a:xfrm>
            <a:off x="1362380" y="6326084"/>
            <a:ext cx="3930318" cy="319037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4FB117-EEF7-4E6B-BDF6-9178AD243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1" y="6331094"/>
            <a:ext cx="3930317" cy="31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81236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ED7E1-17B9-4E50-BF2F-468B28F6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dirty="0" lang="ko-KR"/>
              <a:t>사업성과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E9296-6BAD-43FD-B6C4-19B6705F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ko-KR" sz="3600" u="sng">
                <a:solidFill>
                  <a:schemeClr val="accent3">
                    <a:lumMod val="75000"/>
                  </a:schemeClr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독서문화 네트워크 및 거버넌스 활동 강화</a:t>
            </a:r>
            <a:br>
              <a:rPr altLang="ko-KR" dirty="0" lang="en-US" sz="3000">
                <a:solidFill>
                  <a:schemeClr val="accent3">
                    <a:lumMod val="75000"/>
                  </a:schemeClr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lang="ko-KR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이용자</a:t>
            </a:r>
            <a:r>
              <a:rPr altLang="ko-KR" dirty="0" lang="en-US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/</a:t>
            </a:r>
            <a:r>
              <a:rPr altLang="en-US" dirty="0" lang="ko-KR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녹음</a:t>
            </a:r>
            <a:r>
              <a:rPr altLang="ko-KR" dirty="0" lang="en-US" spc="-300" sz="21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·</a:t>
            </a:r>
            <a:r>
              <a:rPr altLang="en-US" dirty="0" lang="ko-KR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점자도서제작</a:t>
            </a:r>
            <a:r>
              <a:rPr altLang="ko-KR" dirty="0" lang="en-US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/</a:t>
            </a:r>
            <a:r>
              <a:rPr altLang="en-US" dirty="0" lang="ko-KR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공공도서관</a:t>
            </a:r>
            <a:r>
              <a:rPr altLang="ko-KR" dirty="0" lang="en-US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/</a:t>
            </a:r>
            <a:r>
              <a:rPr altLang="en-US" dirty="0" lang="ko-KR" spc="-300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지역주민 등 사업별 거버넌스 운영</a:t>
            </a:r>
            <a:b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지역 공공도서관과 시각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·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비시각장애인 통합 프로그램 논의</a:t>
            </a:r>
            <a:b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녹음전문가 자문을 통해 필수 장비 체크 및 소프트웨어 무상 설치</a:t>
            </a:r>
            <a:endParaRPr altLang="en-US" dirty="0" lang="ko-KR" sz="3600">
              <a:solidFill>
                <a:schemeClr val="bg1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pic>
        <p:nvPicPr>
          <p:cNvPr id="5" name="Picture 0">
            <a:extLst>
              <a:ext uri="{FF2B5EF4-FFF2-40B4-BE49-F238E27FC236}">
                <a16:creationId xmlns:a16="http://schemas.microsoft.com/office/drawing/2014/main" id="{FDAB078C-35DC-4B01-85A2-15E239FDA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28"/>
          <a:stretch/>
        </p:blipFill>
        <p:spPr>
          <a:xfrm>
            <a:off x="1087934" y="5858272"/>
            <a:ext cx="3751427" cy="347622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4324417-FF35-416D-B820-92468E01F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" l="78" r="235" t="19"/>
          <a:stretch/>
        </p:blipFill>
        <p:spPr>
          <a:xfrm>
            <a:off x="5113820" y="5824406"/>
            <a:ext cx="3488359" cy="351009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D3331A6-9486-421D-B685-3420E9523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6638" y="5824406"/>
            <a:ext cx="3963813" cy="35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7117"/>
      </p:ext>
    </p:extLst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ED7E1-17B9-4E50-BF2F-468B28F6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b="1" dirty="0" lang="ko-KR"/>
              <a:t>사업성과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E9296-6BAD-43FD-B6C4-19B6705F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ko-KR" sz="3600" u="sng">
                <a:solidFill>
                  <a:schemeClr val="accent3">
                    <a:lumMod val="75000"/>
                  </a:schemeClr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체험형 독서문화 프로그램 확대</a:t>
            </a:r>
            <a:br>
              <a:rPr altLang="ko-KR" dirty="0" lang="en-US" sz="3600"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이용자 욕구 기반 체험형 </a:t>
            </a:r>
            <a:r>
              <a:rPr altLang="en-US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문화프로그램 운영</a:t>
            </a:r>
            <a:endParaRPr altLang="ko-KR" lang="en-US" sz="3000">
              <a:solidFill>
                <a:schemeClr val="bg1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  <a:p>
            <a:pPr indent="0" marL="0">
              <a:lnSpc>
                <a:spcPct val="150000"/>
              </a:lnSpc>
              <a:buNone/>
            </a:pPr>
            <a:r>
              <a:rPr altLang="ko-KR" lang="en-US" sz="3000">
                <a:solidFill>
                  <a:schemeClr val="bg1"/>
                </a:solidFill>
                <a:ea charset="-127" panose="020B0503020000020004" pitchFamily="50" typeface="맑은 고딕"/>
              </a:rPr>
              <a:t>      </a:t>
            </a:r>
            <a:r>
              <a:rPr altLang="ko-KR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(</a:t>
            </a:r>
            <a:r>
              <a:rPr altLang="en-US" dirty="0" err="1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북크닉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/</a:t>
            </a:r>
            <a:r>
              <a:rPr altLang="en-US" dirty="0" err="1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북트립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/</a:t>
            </a:r>
            <a:r>
              <a:rPr altLang="en-US" dirty="0" err="1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오감톡톡인문학</a:t>
            </a:r>
            <a:r>
              <a:rPr altLang="ko-KR" dirty="0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)</a:t>
            </a:r>
            <a:br>
              <a:rPr altLang="ko-KR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   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신규 콘텐츠 제작의 연계 및 확장을 고려한 문화프로그램 운영</a:t>
            </a:r>
            <a:br>
              <a:rPr altLang="ko-KR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</a:br>
            <a:r>
              <a:rPr altLang="ko-KR" lang="en-US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   - </a:t>
            </a:r>
            <a:r>
              <a:rPr altLang="en-US" dirty="0" lang="ko-KR" sz="3000">
                <a:solidFill>
                  <a:schemeClr val="bg1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접근 편의 및 가족친화 문화프로그램 운영</a:t>
            </a:r>
            <a:endParaRPr altLang="en-US" dirty="0" lang="ko-KR" sz="3600">
              <a:solidFill>
                <a:schemeClr val="bg1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08CB02-233C-4CF5-9F69-3DABC98BF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5"/>
          <a:stretch/>
        </p:blipFill>
        <p:spPr>
          <a:xfrm>
            <a:off x="563899" y="6361815"/>
            <a:ext cx="4291781" cy="320128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9E5C58F-1FA6-4A65-B684-36D4CF08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46" y="6361816"/>
            <a:ext cx="4162630" cy="32012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1C0F688-8340-4FF6-B4CF-9F2AFA20C4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47" r="110"/>
          <a:stretch/>
        </p:blipFill>
        <p:spPr>
          <a:xfrm>
            <a:off x="4933990" y="6361816"/>
            <a:ext cx="3831974" cy="320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64295" y="419100"/>
            <a:ext cx="7221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371600" latinLnBrk="1">
              <a:buFont typeface="Wingdings" pitchFamily="2" charset="2"/>
              <a:buChar char="§"/>
            </a:pPr>
            <a:r>
              <a:rPr lang="en-US" altLang="ko-KR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2023 </a:t>
            </a:r>
            <a:r>
              <a:rPr lang="ko-KR" altLang="en-US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재활자립팀 </a:t>
            </a:r>
            <a:r>
              <a:rPr lang="ko-KR" altLang="en-US" sz="42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endParaRPr lang="en-US" altLang="ko-KR" sz="4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1385557"/>
            <a:ext cx="13716000" cy="6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624BFEF-A827-4E27-93E1-2285B05F3F92}"/>
              </a:ext>
            </a:extLst>
          </p:cNvPr>
          <p:cNvGrpSpPr/>
          <p:nvPr/>
        </p:nvGrpSpPr>
        <p:grpSpPr>
          <a:xfrm>
            <a:off x="228601" y="6072556"/>
            <a:ext cx="13258798" cy="3821721"/>
            <a:chOff x="228601" y="5531673"/>
            <a:chExt cx="13258798" cy="3821721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D46C72C6-109F-4D49-B365-1AA403664EE1}"/>
                </a:ext>
              </a:extLst>
            </p:cNvPr>
            <p:cNvSpPr/>
            <p:nvPr/>
          </p:nvSpPr>
          <p:spPr>
            <a:xfrm>
              <a:off x="5486400" y="5531673"/>
              <a:ext cx="8000999" cy="382172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5F3FBDDE-0AC8-4B13-B7FD-ABF648D29EEF}"/>
                </a:ext>
              </a:extLst>
            </p:cNvPr>
            <p:cNvSpPr/>
            <p:nvPr/>
          </p:nvSpPr>
          <p:spPr>
            <a:xfrm>
              <a:off x="228601" y="5531673"/>
              <a:ext cx="6934200" cy="382172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51966FE6-A7A6-47A6-8160-FF8F0AC6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496" y="5995886"/>
              <a:ext cx="3029275" cy="236571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F7622F2-89B3-4F16-8917-4525B8A04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767" y="5976164"/>
              <a:ext cx="3063308" cy="236972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id="{DF8F943D-9173-4632-BFD6-F4C613410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27" y="5970629"/>
              <a:ext cx="3063308" cy="236972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D17CB7-775C-4771-83EB-A031816086AF}"/>
                </a:ext>
              </a:extLst>
            </p:cNvPr>
            <p:cNvSpPr txBox="1"/>
            <p:nvPr/>
          </p:nvSpPr>
          <p:spPr>
            <a:xfrm>
              <a:off x="646184" y="8548481"/>
              <a:ext cx="6179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2400" b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안내견 </a:t>
              </a:r>
              <a:r>
                <a:rPr lang="ko-KR" altLang="en-US" sz="2400" b="1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체험 및 가평 레일 바이크 </a:t>
              </a:r>
              <a:r>
                <a:rPr lang="ko-KR" altLang="en-US" sz="2400" b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체험 활동</a:t>
              </a:r>
              <a:endPara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392D8AD-AA11-42BF-AF91-7883184A9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7578" y="5998583"/>
              <a:ext cx="3043767" cy="235243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C75187-D109-4B30-954A-78820A30E6DD}"/>
                </a:ext>
              </a:extLst>
            </p:cNvPr>
            <p:cNvSpPr txBox="1"/>
            <p:nvPr/>
          </p:nvSpPr>
          <p:spPr>
            <a:xfrm>
              <a:off x="8031961" y="8585279"/>
              <a:ext cx="4006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2400" b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국악체험 </a:t>
              </a:r>
              <a:r>
                <a:rPr lang="ko-KR" altLang="en-US" sz="2400" b="1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및 연극 </a:t>
              </a:r>
              <a:r>
                <a:rPr lang="ko-KR" altLang="en-US" sz="2400" b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관람 활동</a:t>
              </a:r>
              <a:endPara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CA658D2-E88E-4E88-95A1-D2CAB588DF04}"/>
              </a:ext>
            </a:extLst>
          </p:cNvPr>
          <p:cNvSpPr/>
          <p:nvPr/>
        </p:nvSpPr>
        <p:spPr>
          <a:xfrm>
            <a:off x="154214" y="1887090"/>
            <a:ext cx="13333186" cy="3951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 latinLnBrk="1"/>
            <a:r>
              <a:rPr lang="ko-KR" altLang="en-US" sz="2700" dirty="0">
                <a:solidFill>
                  <a:srgbClr val="EEECE1"/>
                </a:solidFill>
                <a:latin typeface="맑은 고딕"/>
                <a:ea typeface="맑은 고딕" panose="020B0503020000020004" pitchFamily="50" charset="-127"/>
              </a:rPr>
              <a:t>ㅈ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FC5B8A5-076C-4D6C-85B8-1861F999E8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5670" y="785436"/>
            <a:ext cx="3124199" cy="591472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AB9AB6-B254-4CFC-AEC3-370355B0A985}"/>
              </a:ext>
            </a:extLst>
          </p:cNvPr>
          <p:cNvSpPr txBox="1"/>
          <p:nvPr/>
        </p:nvSpPr>
        <p:spPr>
          <a:xfrm>
            <a:off x="1389181" y="5358572"/>
            <a:ext cx="419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점역교정사 시험대비</a:t>
            </a:r>
            <a:endParaRPr lang="ko-KR" altLang="en-US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07FBFE-E4D7-4162-911F-B0C9CC9ABF7C}"/>
              </a:ext>
            </a:extLst>
          </p:cNvPr>
          <p:cNvSpPr txBox="1"/>
          <p:nvPr/>
        </p:nvSpPr>
        <p:spPr>
          <a:xfrm>
            <a:off x="9031207" y="5376632"/>
            <a:ext cx="207312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 latinLnBrk="1"/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보행훈련</a:t>
            </a:r>
            <a:endParaRPr lang="ko-KR" altLang="en-US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0E72632E-0DA1-4BAA-AE65-66828205F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4" y="2183685"/>
            <a:ext cx="5914723" cy="311822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375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ED7E1-17B9-4E50-BF2F-468B28F6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사업성과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E9296-6BAD-43FD-B6C4-19B6705F6C8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u="sng" dirty="0"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점자인쇄 안정화 및 자동화 노하우 축적</a:t>
            </a:r>
            <a:br>
              <a:rPr lang="en-US" altLang="ko-KR" sz="3600" dirty="0"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 수리 역량 향상 통해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</a:rPr>
              <a:t> 점자프린터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고장 발생시 자체 해결</a:t>
            </a:r>
            <a:b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점자프린터 추가 도입으로 점자인쇄물 제작 효율성 증대</a:t>
            </a:r>
            <a:endParaRPr lang="en-US" altLang="ko-KR" sz="30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b="1" u="sng" dirty="0"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방문정보화 사업 지속</a:t>
            </a:r>
            <a:br>
              <a:rPr lang="en-US" altLang="ko-KR" sz="3600" dirty="0">
                <a:solidFill>
                  <a:schemeClr val="accent3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독서 접근성을 높이기 위한 방문정보화 사업 지속</a:t>
            </a:r>
            <a:b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이용자 욕구에 의해 교육 횟수 확대</a:t>
            </a:r>
            <a:r>
              <a:rPr lang="en-US" altLang="ko-KR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0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endParaRPr lang="ko-KR" altLang="en-US" sz="36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0A9D8C-1287-4066-B9D0-ED498DA57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180" y="7094148"/>
            <a:ext cx="3798498" cy="284995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F57A1D1-F3D4-4018-A491-44114E2EF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14" y="7097630"/>
            <a:ext cx="3798500" cy="28464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C7A9988-B0A6-4D11-AC76-25063EB8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49" y="7097629"/>
            <a:ext cx="3798501" cy="284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0F2D7E-C92D-447E-9BB0-A360B73F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0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sz="5100" dirty="0">
                <a:ea typeface="맑은 고딕" panose="020B0503020000020004" pitchFamily="50" charset="-127"/>
              </a:rPr>
              <a:t>◆</a:t>
            </a:r>
            <a:r>
              <a:rPr lang="en-US" altLang="ko-KR" sz="5100" dirty="0">
                <a:latin typeface="+mn-ea"/>
                <a:ea typeface="+mn-ea"/>
              </a:rPr>
              <a:t> 2023</a:t>
            </a:r>
            <a:r>
              <a:rPr lang="ko-KR" altLang="en-US" sz="5100">
                <a:latin typeface="+mn-ea"/>
                <a:ea typeface="+mn-ea"/>
              </a:rPr>
              <a:t>년 사업 성과 </a:t>
            </a:r>
            <a:endParaRPr lang="ko-KR" altLang="en-US" sz="5100" dirty="0">
              <a:latin typeface="+mn-ea"/>
              <a:ea typeface="+mn-ea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304" y="2705100"/>
            <a:ext cx="12665496" cy="7020780"/>
          </a:xfrm>
        </p:spPr>
        <p:txBody>
          <a:bodyPr/>
          <a:lstStyle/>
          <a:p>
            <a:pPr>
              <a:lnSpc>
                <a:spcPct val="150000"/>
              </a:lnSpc>
              <a:buAutoNum type="arabicPeriod"/>
              <a:defRPr/>
            </a:pPr>
            <a:r>
              <a:rPr lang="ko-KR" altLang="en-US" sz="3000" b="1" dirty="0">
                <a:ea typeface="맑은 고딕" panose="020B0503020000020004" pitchFamily="50" charset="-127"/>
              </a:rPr>
              <a:t>생활용구 제작</a:t>
            </a:r>
            <a:endParaRPr lang="en-US" altLang="ko-KR" sz="30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buAutoNum type="arabicPeriod"/>
              <a:defRPr/>
            </a:pPr>
            <a:endParaRPr lang="en-US" altLang="ko-KR" sz="1400" b="1" dirty="0"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700" b="1" dirty="0">
                <a:ea typeface="맑은 고딕" panose="020B0503020000020004" pitchFamily="50" charset="-127"/>
              </a:rPr>
              <a:t>생활용구 품질개선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>
                <a:ea typeface="맑은 고딕" panose="020B0503020000020004" pitchFamily="50" charset="-127"/>
              </a:rPr>
              <a:t>       - </a:t>
            </a:r>
            <a:r>
              <a:rPr lang="ko-KR" altLang="en-US" sz="2400" dirty="0">
                <a:ea typeface="맑은 고딕" panose="020B0503020000020004" pitchFamily="50" charset="-127"/>
              </a:rPr>
              <a:t>안테나식 </a:t>
            </a:r>
            <a:r>
              <a:rPr lang="ko-KR" altLang="en-US" sz="2400" dirty="0" err="1">
                <a:ea typeface="맑은 고딕" panose="020B0503020000020004" pitchFamily="50" charset="-127"/>
              </a:rPr>
              <a:t>흰지팡이</a:t>
            </a:r>
            <a:r>
              <a:rPr lang="ko-KR" altLang="en-US" sz="2400" dirty="0">
                <a:ea typeface="맑은 고딕" panose="020B0503020000020004" pitchFamily="50" charset="-127"/>
              </a:rPr>
              <a:t> </a:t>
            </a:r>
            <a:r>
              <a:rPr lang="ko-KR" altLang="en-US" sz="2400" dirty="0" err="1">
                <a:ea typeface="맑은 고딕" panose="020B0503020000020004" pitchFamily="50" charset="-127"/>
              </a:rPr>
              <a:t>붓싱</a:t>
            </a:r>
            <a:r>
              <a:rPr lang="ko-KR" altLang="en-US" sz="2400" dirty="0">
                <a:ea typeface="맑은 고딕" panose="020B0503020000020004" pitchFamily="50" charset="-127"/>
              </a:rPr>
              <a:t> </a:t>
            </a:r>
            <a:r>
              <a:rPr lang="en-US" altLang="ko-KR" sz="2400" dirty="0">
                <a:ea typeface="맑은 고딕" panose="020B0503020000020004" pitchFamily="50" charset="-127"/>
              </a:rPr>
              <a:t>2</a:t>
            </a:r>
            <a:r>
              <a:rPr lang="ko-KR" altLang="en-US" sz="2400" dirty="0">
                <a:ea typeface="맑은 고딕" panose="020B0503020000020004" pitchFamily="50" charset="-127"/>
              </a:rPr>
              <a:t>차 가공으로 슬라이딩 상태 향상   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1200" dirty="0">
                <a:ea typeface="맑은 고딕" panose="020B0503020000020004" pitchFamily="50" charset="-127"/>
              </a:rPr>
              <a:t>    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2700" b="1" dirty="0">
                <a:ea typeface="맑은 고딕" panose="020B0503020000020004" pitchFamily="50" charset="-127"/>
              </a:rPr>
              <a:t>생산성 관리를 통한 제작 효율성 증가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>
                <a:ea typeface="맑은 고딕" panose="020B0503020000020004" pitchFamily="50" charset="-127"/>
              </a:rPr>
              <a:t>      - </a:t>
            </a:r>
            <a:r>
              <a:rPr lang="ko-KR" altLang="en-US" sz="2400" dirty="0">
                <a:ea typeface="맑은 고딕" panose="020B0503020000020004" pitchFamily="50" charset="-127"/>
              </a:rPr>
              <a:t>생활용구 공정 숙련도 차이 및 인원 공백으로 제작 일정이</a:t>
            </a:r>
            <a:r>
              <a:rPr lang="en-US" altLang="ko-KR" sz="2400" dirty="0">
                <a:ea typeface="맑은 고딕" panose="020B0503020000020004" pitchFamily="50" charset="-127"/>
              </a:rPr>
              <a:t> </a:t>
            </a:r>
            <a:r>
              <a:rPr lang="ko-KR" altLang="en-US" sz="2400" dirty="0">
                <a:ea typeface="맑은 고딕" panose="020B0503020000020004" pitchFamily="50" charset="-127"/>
              </a:rPr>
              <a:t>지연 되었지만</a:t>
            </a:r>
            <a:r>
              <a:rPr lang="en-US" altLang="ko-KR" sz="2400" dirty="0">
                <a:ea typeface="맑은 고딕" panose="020B0503020000020004" pitchFamily="50" charset="-127"/>
              </a:rPr>
              <a:t>,</a:t>
            </a:r>
            <a:r>
              <a:rPr lang="ko-KR" altLang="en-US" sz="2400" dirty="0">
                <a:ea typeface="맑은 고딕" panose="020B0503020000020004" pitchFamily="50" charset="-127"/>
              </a:rPr>
              <a:t> 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>
                <a:ea typeface="맑은 고딕" panose="020B0503020000020004" pitchFamily="50" charset="-127"/>
              </a:rPr>
              <a:t>        </a:t>
            </a:r>
            <a:r>
              <a:rPr lang="ko-KR" altLang="en-US" sz="2400" dirty="0">
                <a:ea typeface="맑은 고딕" panose="020B0503020000020004" pitchFamily="50" charset="-127"/>
              </a:rPr>
              <a:t>제작 보조 인력이 충원되어 일정에 맞추어 제작 진행 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altLang="ko-KR" sz="1100" dirty="0"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700" b="1" dirty="0">
                <a:ea typeface="맑은 고딕" panose="020B0503020000020004" pitchFamily="50" charset="-127"/>
              </a:rPr>
              <a:t>사후서비스 수시 만족도 조사 실시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>
                <a:ea typeface="맑은 고딕" panose="020B0503020000020004" pitchFamily="50" charset="-127"/>
              </a:rPr>
              <a:t>     - </a:t>
            </a:r>
            <a:r>
              <a:rPr lang="ko-KR" altLang="en-US" sz="2400" dirty="0" err="1">
                <a:ea typeface="맑은 고딕" panose="020B0503020000020004" pitchFamily="50" charset="-127"/>
              </a:rPr>
              <a:t>굴립팁을</a:t>
            </a:r>
            <a:r>
              <a:rPr lang="ko-KR" altLang="en-US" sz="2400" dirty="0">
                <a:ea typeface="맑은 고딕" panose="020B0503020000020004" pitchFamily="50" charset="-127"/>
              </a:rPr>
              <a:t> 안테나식 </a:t>
            </a:r>
            <a:r>
              <a:rPr lang="ko-KR" altLang="en-US" sz="2400" dirty="0" err="1">
                <a:ea typeface="맑은 고딕" panose="020B0503020000020004" pitchFamily="50" charset="-127"/>
              </a:rPr>
              <a:t>흰지팡이</a:t>
            </a:r>
            <a:r>
              <a:rPr lang="ko-KR" altLang="en-US" sz="2400" dirty="0">
                <a:ea typeface="맑은 고딕" panose="020B0503020000020004" pitchFamily="50" charset="-127"/>
              </a:rPr>
              <a:t> </a:t>
            </a:r>
            <a:r>
              <a:rPr lang="ko-KR" altLang="en-US" sz="2400" dirty="0" err="1">
                <a:ea typeface="맑은 고딕" panose="020B0503020000020004" pitchFamily="50" charset="-127"/>
              </a:rPr>
              <a:t>일반팁과</a:t>
            </a:r>
            <a:r>
              <a:rPr lang="ko-KR" altLang="en-US" sz="2400" dirty="0">
                <a:ea typeface="맑은 고딕" panose="020B0503020000020004" pitchFamily="50" charset="-127"/>
              </a:rPr>
              <a:t> 교체 부착하고자 하는 욕구가 있어 시제품 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400" dirty="0">
                <a:ea typeface="맑은 고딕" panose="020B0503020000020004" pitchFamily="50" charset="-127"/>
              </a:rPr>
              <a:t>       </a:t>
            </a:r>
            <a:r>
              <a:rPr lang="ko-KR" altLang="en-US" sz="2400" dirty="0">
                <a:ea typeface="맑은 고딕" panose="020B0503020000020004" pitchFamily="50" charset="-127"/>
              </a:rPr>
              <a:t>제작  후  수요에 따라 보급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100">
                <a:ea typeface="맑은 고딕" panose="020B0503020000020004" pitchFamily="50" charset="-127"/>
              </a:rPr>
              <a:t>◆ 2023</a:t>
            </a:r>
            <a:r>
              <a:rPr lang="ko-KR" altLang="en-US" sz="5100">
                <a:ea typeface="맑은 고딕" panose="020B0503020000020004" pitchFamily="50" charset="-127"/>
              </a:rPr>
              <a:t>년 사업 성과</a:t>
            </a:r>
            <a:endParaRPr lang="ko-KR" altLang="en-US" sz="5100" dirty="0">
              <a:ea typeface="맑은 고딕" panose="020B0503020000020004" pitchFamily="50" charset="-127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292" y="2256012"/>
            <a:ext cx="12344400" cy="7992888"/>
          </a:xfrm>
        </p:spPr>
        <p:txBody>
          <a:bodyPr/>
          <a:lstStyle/>
          <a:p>
            <a:pPr marL="0" indent="0">
              <a:buNone/>
            </a:pP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000" b="1" dirty="0">
                <a:ea typeface="맑은 고딕" panose="020B0503020000020004" pitchFamily="50" charset="-127"/>
              </a:rPr>
              <a:t>2. </a:t>
            </a:r>
            <a:r>
              <a:rPr lang="ko-KR" altLang="en-US" sz="3000" b="1" dirty="0">
                <a:ea typeface="맑은 고딕" panose="020B0503020000020004" pitchFamily="50" charset="-127"/>
              </a:rPr>
              <a:t>생활용구 보급</a:t>
            </a:r>
            <a:endParaRPr lang="en-US" altLang="ko-KR" sz="3000" b="1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4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700" b="1" dirty="0">
                <a:ea typeface="맑은 고딕" panose="020B0503020000020004" pitchFamily="50" charset="-127"/>
              </a:rPr>
              <a:t>해외 수입용구 조사 보급 확대</a:t>
            </a:r>
            <a:endParaRPr lang="en-US" altLang="ko-KR" sz="2400" b="1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- </a:t>
            </a:r>
            <a:r>
              <a:rPr lang="ko-KR" altLang="en-US" sz="2400" dirty="0">
                <a:ea typeface="맑은 고딕" panose="020B0503020000020004" pitchFamily="50" charset="-127"/>
              </a:rPr>
              <a:t>해외수입용구 신청 접수 상시 운영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- </a:t>
            </a:r>
            <a:r>
              <a:rPr lang="ko-KR" altLang="en-US" sz="2400" dirty="0" err="1">
                <a:ea typeface="맑은 고딕" panose="020B0503020000020004" pitchFamily="50" charset="-127"/>
              </a:rPr>
              <a:t>골볼</a:t>
            </a:r>
            <a:r>
              <a:rPr lang="en-US" altLang="ko-KR" sz="2400" dirty="0">
                <a:ea typeface="맑은 고딕" panose="020B0503020000020004" pitchFamily="50" charset="-127"/>
              </a:rPr>
              <a:t>, </a:t>
            </a:r>
            <a:r>
              <a:rPr lang="ko-KR" altLang="en-US" sz="2400" dirty="0" err="1">
                <a:ea typeface="맑은 고딕" panose="020B0503020000020004" pitchFamily="50" charset="-127"/>
              </a:rPr>
              <a:t>아이쉐이드</a:t>
            </a:r>
            <a:r>
              <a:rPr lang="ko-KR" altLang="en-US" sz="2400" dirty="0">
                <a:ea typeface="맑은 고딕" panose="020B0503020000020004" pitchFamily="50" charset="-127"/>
              </a:rPr>
              <a:t> 등 시각장애인 특성화 용구 수입 확대 및 보급망 확대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700" b="1" dirty="0" err="1">
                <a:ea typeface="맑은 고딕" panose="020B0503020000020004" pitchFamily="50" charset="-127"/>
              </a:rPr>
              <a:t>흰지팡이</a:t>
            </a:r>
            <a:r>
              <a:rPr lang="ko-KR" altLang="en-US" sz="2700" b="1" dirty="0">
                <a:ea typeface="맑은 고딕" panose="020B0503020000020004" pitchFamily="50" charset="-127"/>
              </a:rPr>
              <a:t> 보급 확대 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- </a:t>
            </a:r>
            <a:r>
              <a:rPr lang="ko-KR" altLang="en-US" sz="2400" dirty="0">
                <a:ea typeface="맑은 고딕" panose="020B0503020000020004" pitchFamily="50" charset="-127"/>
              </a:rPr>
              <a:t>경쟁력 재고를 위해 품질 관리 통한 수요 증대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- </a:t>
            </a:r>
            <a:r>
              <a:rPr lang="ko-KR" altLang="en-US" sz="2400" dirty="0">
                <a:ea typeface="맑은 고딕" panose="020B0503020000020004" pitchFamily="50" charset="-127"/>
              </a:rPr>
              <a:t>주요 구매 기관 구매 계획 사전 조사 관리 및 기관 담당자 방문 보급 상담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- </a:t>
            </a:r>
            <a:r>
              <a:rPr lang="ko-KR" altLang="en-US" sz="2400" dirty="0">
                <a:ea typeface="맑은 고딕" panose="020B0503020000020004" pitchFamily="50" charset="-127"/>
              </a:rPr>
              <a:t>오스트레일리아에 안테나식 </a:t>
            </a:r>
            <a:r>
              <a:rPr lang="ko-KR" altLang="en-US" sz="2400" dirty="0" err="1">
                <a:ea typeface="맑은 고딕" panose="020B0503020000020004" pitchFamily="50" charset="-127"/>
              </a:rPr>
              <a:t>흰지팡이</a:t>
            </a:r>
            <a:r>
              <a:rPr lang="ko-KR" altLang="en-US" sz="2400" dirty="0">
                <a:ea typeface="맑은 고딕" panose="020B0503020000020004" pitchFamily="50" charset="-127"/>
              </a:rPr>
              <a:t> 보급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- </a:t>
            </a:r>
            <a:r>
              <a:rPr lang="ko-KR" altLang="en-US" sz="2400" spc="-150" dirty="0">
                <a:ea typeface="맑은 고딕" panose="020B0503020000020004" pitchFamily="50" charset="-127"/>
              </a:rPr>
              <a:t>해외 유사품 유통으로 해외 보급선 다양화</a:t>
            </a:r>
            <a:r>
              <a:rPr lang="en-US" altLang="ko-KR" sz="2400" spc="-150" dirty="0">
                <a:ea typeface="맑은 고딕" panose="020B0503020000020004" pitchFamily="50" charset="-127"/>
              </a:rPr>
              <a:t>,  </a:t>
            </a:r>
            <a:r>
              <a:rPr lang="ko-KR" altLang="en-US" sz="2400" spc="-150" dirty="0">
                <a:ea typeface="맑은 고딕" panose="020B0503020000020004" pitchFamily="50" charset="-127"/>
              </a:rPr>
              <a:t>대체재 출시로 국내기관 중점 관리 보급</a:t>
            </a:r>
            <a:r>
              <a:rPr lang="en-US" altLang="ko-KR" sz="2400" spc="-150" dirty="0">
                <a:ea typeface="맑은 고딕" panose="020B0503020000020004" pitchFamily="50" charset="-127"/>
              </a:rPr>
              <a:t> </a:t>
            </a:r>
            <a:endParaRPr lang="en-US" altLang="ko-KR" sz="3900" dirty="0">
              <a:solidFill>
                <a:srgbClr val="FF0000"/>
              </a:solidFill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solidFill>
                <a:srgbClr val="FF0000"/>
              </a:solidFill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sz="3900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1681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100">
                <a:ea typeface="맑은 고딕" panose="020B0503020000020004" pitchFamily="50" charset="-127"/>
              </a:rPr>
              <a:t>◆ 2023</a:t>
            </a:r>
            <a:r>
              <a:rPr lang="ko-KR" altLang="en-US" sz="5100">
                <a:ea typeface="맑은 고딕" panose="020B0503020000020004" pitchFamily="50" charset="-127"/>
              </a:rPr>
              <a:t>년 사업 성과 </a:t>
            </a:r>
            <a:endParaRPr lang="ko-KR" altLang="en-US" sz="5100" dirty="0">
              <a:ea typeface="맑은 고딕" panose="020B0503020000020004" pitchFamily="50" charset="-127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155" y="2856010"/>
            <a:ext cx="12344400" cy="647849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3000" b="1" dirty="0">
                <a:ea typeface="맑은 고딕" panose="020B0503020000020004" pitchFamily="50" charset="-127"/>
              </a:rPr>
              <a:t>3. </a:t>
            </a:r>
            <a:r>
              <a:rPr lang="ko-KR" altLang="en-US" sz="3000" b="1" dirty="0">
                <a:ea typeface="맑은 고딕" panose="020B0503020000020004" pitchFamily="50" charset="-127"/>
              </a:rPr>
              <a:t>생활용구 이용자 관리</a:t>
            </a:r>
            <a:endParaRPr lang="en-US" altLang="ko-KR" sz="3000" b="1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1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700" b="1" dirty="0">
                <a:ea typeface="맑은 고딕" panose="020B0503020000020004" pitchFamily="50" charset="-127"/>
              </a:rPr>
              <a:t>이용자 상담 지속 운영</a:t>
            </a:r>
            <a:endParaRPr lang="en-US" altLang="ko-KR" sz="27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700" b="1" dirty="0">
                <a:ea typeface="맑은 고딕" panose="020B0503020000020004" pitchFamily="50" charset="-127"/>
              </a:rPr>
              <a:t>상품정보안내 서비스</a:t>
            </a:r>
            <a:endParaRPr lang="en-US" altLang="ko-KR" sz="2700" b="1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700" dirty="0">
                <a:ea typeface="맑은 고딕" panose="020B0503020000020004" pitchFamily="50" charset="-127"/>
              </a:rPr>
              <a:t>     </a:t>
            </a:r>
            <a:r>
              <a:rPr lang="en-US" altLang="ko-KR" sz="2400" dirty="0">
                <a:ea typeface="맑은 고딕" panose="020B0503020000020004" pitchFamily="50" charset="-127"/>
              </a:rPr>
              <a:t>-</a:t>
            </a:r>
            <a:r>
              <a:rPr lang="ko-KR" altLang="en-US" sz="2400" dirty="0">
                <a:ea typeface="맑은 고딕" panose="020B0503020000020004" pitchFamily="50" charset="-127"/>
              </a:rPr>
              <a:t> 상품정보안내 및 서비스 만족도 조사 실시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 : </a:t>
            </a:r>
            <a:r>
              <a:rPr lang="ko-KR" altLang="en-US" sz="2400" dirty="0">
                <a:ea typeface="맑은 고딕" panose="020B0503020000020004" pitchFamily="50" charset="-127"/>
              </a:rPr>
              <a:t>모바일</a:t>
            </a:r>
            <a:r>
              <a:rPr lang="en-US" altLang="ko-KR" sz="2400" dirty="0"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ea typeface="맑은 고딕" panose="020B0503020000020004" pitchFamily="50" charset="-127"/>
              </a:rPr>
              <a:t>구글 설문지</a:t>
            </a:r>
            <a:r>
              <a:rPr lang="en-US" altLang="ko-KR" sz="2400" dirty="0"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ea typeface="맑은 고딕" panose="020B0503020000020004" pitchFamily="50" charset="-127"/>
              </a:rPr>
              <a:t>과 전화 조사 병행 후 반영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200" b="1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700" b="1" dirty="0">
                <a:ea typeface="맑은 고딕" panose="020B0503020000020004" pitchFamily="50" charset="-127"/>
              </a:rPr>
              <a:t>수시만족도 조사 실시</a:t>
            </a:r>
            <a:endParaRPr lang="en-US" altLang="ko-KR" sz="2700" b="1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- </a:t>
            </a:r>
            <a:r>
              <a:rPr lang="ko-KR" altLang="en-US" sz="2400" dirty="0">
                <a:ea typeface="맑은 고딕" panose="020B0503020000020004" pitchFamily="50" charset="-127"/>
              </a:rPr>
              <a:t>무료배분 </a:t>
            </a:r>
            <a:r>
              <a:rPr lang="en-US" altLang="ko-KR" sz="2400" dirty="0">
                <a:ea typeface="맑은 고딕" panose="020B0503020000020004" pitchFamily="50" charset="-127"/>
              </a:rPr>
              <a:t>9</a:t>
            </a:r>
            <a:r>
              <a:rPr lang="ko-KR" altLang="en-US" sz="2400" dirty="0">
                <a:ea typeface="맑은 고딕" panose="020B0503020000020004" pitchFamily="50" charset="-127"/>
              </a:rPr>
              <a:t>단 안테나식 </a:t>
            </a:r>
            <a:r>
              <a:rPr lang="ko-KR" altLang="en-US" sz="2400" dirty="0" err="1">
                <a:ea typeface="맑은 고딕" panose="020B0503020000020004" pitchFamily="50" charset="-127"/>
              </a:rPr>
              <a:t>흰지팡이에</a:t>
            </a:r>
            <a:r>
              <a:rPr lang="ko-KR" altLang="en-US" sz="2400" dirty="0">
                <a:ea typeface="맑은 고딕" panose="020B0503020000020004" pitchFamily="50" charset="-127"/>
              </a:rPr>
              <a:t> 관한 만족도</a:t>
            </a:r>
            <a:r>
              <a:rPr lang="en-US" altLang="ko-KR" sz="2400" dirty="0"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</a:rPr>
              <a:t>사용후기</a:t>
            </a:r>
            <a:r>
              <a:rPr lang="en-US" altLang="ko-KR" sz="2400" dirty="0"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</a:rPr>
              <a:t>개선점</a:t>
            </a:r>
            <a:r>
              <a:rPr lang="en-US" altLang="ko-KR" sz="2400" dirty="0"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ea typeface="맑은 고딕" panose="020B0503020000020004" pitchFamily="50" charset="-127"/>
              </a:rPr>
              <a:t>기타 욕구 등에 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ea typeface="맑은 고딕" panose="020B0503020000020004" pitchFamily="50" charset="-127"/>
              </a:rPr>
              <a:t>       </a:t>
            </a:r>
            <a:r>
              <a:rPr lang="ko-KR" altLang="en-US" sz="2400" dirty="0">
                <a:ea typeface="맑은 고딕" panose="020B0503020000020004" pitchFamily="50" charset="-127"/>
              </a:rPr>
              <a:t>관하여 조사 후 반영</a:t>
            </a:r>
            <a:endParaRPr lang="en-US" altLang="ko-KR" sz="2400" dirty="0">
              <a:ea typeface="맑은 고딕" panose="020B0503020000020004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700" b="1" dirty="0">
                <a:ea typeface="맑은 고딕" panose="020B0503020000020004" pitchFamily="50" charset="-127"/>
              </a:rPr>
              <a:t>      </a:t>
            </a:r>
          </a:p>
          <a:p>
            <a:pPr marL="0" indent="0">
              <a:buNone/>
            </a:pPr>
            <a:endParaRPr lang="en-US" altLang="ko-KR" sz="2700" b="1" dirty="0"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2700" dirty="0">
              <a:ea typeface="맑은 고딕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2700" b="1" dirty="0">
              <a:solidFill>
                <a:srgbClr val="FF0000"/>
              </a:solidFill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sz="2700" b="1" dirty="0">
                <a:solidFill>
                  <a:srgbClr val="FF0000"/>
                </a:solidFill>
                <a:ea typeface="맑은 고딕" panose="020B0503020000020004" pitchFamily="50" charset="-127"/>
              </a:rPr>
              <a:t>       </a:t>
            </a:r>
            <a:endParaRPr lang="en-US" altLang="ko-KR" sz="2400" dirty="0">
              <a:solidFill>
                <a:srgbClr val="FF0000"/>
              </a:solidFill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solidFill>
                <a:srgbClr val="FF0000"/>
              </a:solidFill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solidFill>
                <a:srgbClr val="FF0000"/>
              </a:solidFill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900" dirty="0"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ko-KR" altLang="en-US" sz="3900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543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0F2D7E-C92D-447E-9BB0-A360B73F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3578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2FBEE0C7-FAA8-44A8-BF4A-91C37B1B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4288"/>
            <a:ext cx="13716000" cy="10287042"/>
          </a:xfrm>
          <a:prstGeom prst="rect">
            <a:avLst/>
          </a:prstGeom>
        </p:spPr>
      </p:pic>
      <p:pic>
        <p:nvPicPr>
          <p:cNvPr descr="preencoded.png" id="36" name="Image 2">
            <a:extLst>
              <a:ext uri="{FF2B5EF4-FFF2-40B4-BE49-F238E27FC236}">
                <a16:creationId xmlns:a16="http://schemas.microsoft.com/office/drawing/2014/main" id="{C8DB902A-40AF-4983-9310-6FB762099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40" t="52808"/>
          <a:stretch/>
        </p:blipFill>
        <p:spPr>
          <a:xfrm>
            <a:off x="1936569" y="6946314"/>
            <a:ext cx="11779431" cy="2567637"/>
          </a:xfrm>
          <a:prstGeom prst="rect">
            <a:avLst/>
          </a:prstGeom>
        </p:spPr>
      </p:pic>
      <p:pic>
        <p:nvPicPr>
          <p:cNvPr descr="preencoded.png" id="17" name="Image 2">
            <a:extLst>
              <a:ext uri="{FF2B5EF4-FFF2-40B4-BE49-F238E27FC236}">
                <a16:creationId xmlns:a16="http://schemas.microsoft.com/office/drawing/2014/main" id="{E26114F3-E9B0-4A62-8F5B-F04DFA660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298" r="17411" t="7254"/>
          <a:stretch/>
        </p:blipFill>
        <p:spPr>
          <a:xfrm>
            <a:off x="1936569" y="3039311"/>
            <a:ext cx="11779431" cy="3108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E2CCD-C892-41E2-A5A1-7CC978D6C155}"/>
              </a:ext>
            </a:extLst>
          </p:cNvPr>
          <p:cNvSpPr txBox="1"/>
          <p:nvPr/>
        </p:nvSpPr>
        <p:spPr>
          <a:xfrm>
            <a:off x="1642112" y="755810"/>
            <a:ext cx="7057389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기획사업 ①</a:t>
            </a:r>
          </a:p>
        </p:txBody>
      </p:sp>
      <p:pic>
        <p:nvPicPr>
          <p:cNvPr descr="preencoded.png" id="8" name="Image 2">
            <a:extLst>
              <a:ext uri="{FF2B5EF4-FFF2-40B4-BE49-F238E27FC236}">
                <a16:creationId xmlns:a16="http://schemas.microsoft.com/office/drawing/2014/main" id="{B7BB109B-BCBB-415A-A626-0612EAEDE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51" r="96717"/>
          <a:stretch/>
        </p:blipFill>
        <p:spPr>
          <a:xfrm>
            <a:off x="1936569" y="2468863"/>
            <a:ext cx="386754" cy="573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DAFEF3-B635-4CEA-A40B-451DC1B2BBE6}"/>
              </a:ext>
            </a:extLst>
          </p:cNvPr>
          <p:cNvSpPr txBox="1"/>
          <p:nvPr/>
        </p:nvSpPr>
        <p:spPr>
          <a:xfrm>
            <a:off x="2263140" y="2506431"/>
            <a:ext cx="9319260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err="1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서울형평가</a:t>
            </a:r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수행 및 사업 운영 체계 보완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4E9A944-A906-4E07-9F6A-ECAD745C9C21}"/>
              </a:ext>
            </a:extLst>
          </p:cNvPr>
          <p:cNvGrpSpPr/>
          <p:nvPr/>
        </p:nvGrpSpPr>
        <p:grpSpPr>
          <a:xfrm>
            <a:off x="2419357" y="3464425"/>
            <a:ext cx="9932666" cy="923330"/>
            <a:chOff x="1612904" y="2483668"/>
            <a:chExt cx="6621777" cy="615553"/>
          </a:xfrm>
        </p:grpSpPr>
        <p:pic>
          <p:nvPicPr>
            <p:cNvPr descr="preencoded.png" id="12" name="Image 5">
              <a:extLst>
                <a:ext uri="{FF2B5EF4-FFF2-40B4-BE49-F238E27FC236}">
                  <a16:creationId xmlns:a16="http://schemas.microsoft.com/office/drawing/2014/main" id="{D2831ED8-1334-470B-8388-80DA4E82C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508386"/>
              <a:ext cx="324394" cy="2398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DC2049-A32B-44FC-B683-DC56E1A8CAF0}"/>
                </a:ext>
              </a:extLst>
            </p:cNvPr>
            <p:cNvSpPr txBox="1"/>
            <p:nvPr/>
          </p:nvSpPr>
          <p:spPr>
            <a:xfrm>
              <a:off x="1805940" y="2483668"/>
              <a:ext cx="6428741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팀장 중심 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TF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구성하여 평가지표 분석 및 미비사항 보완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  <a:p>
              <a:pPr defTabSz="685800" indent="-685800" marL="685800"/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-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대표사업 선정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근거서류 보완 및 </a:t>
              </a:r>
              <a:r>
                <a:rPr altLang="en-US" dirty="0" err="1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목록표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작성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인터뷰 준비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pic>
        <p:nvPicPr>
          <p:cNvPr descr="preencoded.png" id="19" name="Image 2">
            <a:extLst>
              <a:ext uri="{FF2B5EF4-FFF2-40B4-BE49-F238E27FC236}">
                <a16:creationId xmlns:a16="http://schemas.microsoft.com/office/drawing/2014/main" id="{0D3D401C-F22C-47B4-B86B-BCADBE593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51" r="96717"/>
          <a:stretch/>
        </p:blipFill>
        <p:spPr>
          <a:xfrm>
            <a:off x="1936569" y="6336106"/>
            <a:ext cx="386754" cy="573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838A20-1A53-4445-B972-26CA4B5EAD60}"/>
              </a:ext>
            </a:extLst>
          </p:cNvPr>
          <p:cNvSpPr txBox="1"/>
          <p:nvPr/>
        </p:nvSpPr>
        <p:spPr>
          <a:xfrm>
            <a:off x="2263141" y="6373674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성과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C517C43-9E68-465E-894C-877C10DBCB75}"/>
              </a:ext>
            </a:extLst>
          </p:cNvPr>
          <p:cNvGrpSpPr/>
          <p:nvPr/>
        </p:nvGrpSpPr>
        <p:grpSpPr>
          <a:xfrm>
            <a:off x="2419357" y="7053420"/>
            <a:ext cx="9932666" cy="646266"/>
            <a:chOff x="1612904" y="4808503"/>
            <a:chExt cx="6621777" cy="430844"/>
          </a:xfrm>
        </p:grpSpPr>
        <p:pic>
          <p:nvPicPr>
            <p:cNvPr descr="preencoded.png" id="22" name="Image 5">
              <a:extLst>
                <a:ext uri="{FF2B5EF4-FFF2-40B4-BE49-F238E27FC236}">
                  <a16:creationId xmlns:a16="http://schemas.microsoft.com/office/drawing/2014/main" id="{DEAD683D-A996-4E05-8285-BE299D2E6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4934821"/>
              <a:ext cx="324394" cy="23985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572928-0A8D-46B1-9535-CEBF76C6C6CF}"/>
                </a:ext>
              </a:extLst>
            </p:cNvPr>
            <p:cNvSpPr txBox="1"/>
            <p:nvPr/>
          </p:nvSpPr>
          <p:spPr>
            <a:xfrm>
              <a:off x="1805940" y="4808503"/>
              <a:ext cx="6428741" cy="4308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err="1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서울형평가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결과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D1CD180-0B2D-4466-9A6D-E4E0B12BDBD8}"/>
              </a:ext>
            </a:extLst>
          </p:cNvPr>
          <p:cNvGrpSpPr/>
          <p:nvPr/>
        </p:nvGrpSpPr>
        <p:grpSpPr>
          <a:xfrm>
            <a:off x="2632969" y="7639331"/>
            <a:ext cx="4994789" cy="1325933"/>
            <a:chOff x="5210491" y="4809215"/>
            <a:chExt cx="3329859" cy="883955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385F1AFE-476D-4836-BD6E-490F7963C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" l="2" r="190" t="219"/>
            <a:stretch/>
          </p:blipFill>
          <p:spPr>
            <a:xfrm>
              <a:off x="5380176" y="4855903"/>
              <a:ext cx="3160174" cy="83726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57E048-F9BB-44C6-A497-ECF6A83B96A8}"/>
                </a:ext>
              </a:extLst>
            </p:cNvPr>
            <p:cNvSpPr txBox="1"/>
            <p:nvPr/>
          </p:nvSpPr>
          <p:spPr>
            <a:xfrm>
              <a:off x="5505956" y="5196572"/>
              <a:ext cx="956123" cy="43084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ko-KR" dirty="0" lang="en-US" sz="2700">
                  <a:solidFill>
                    <a:prstClr val="white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98.8</a:t>
              </a:r>
              <a:r>
                <a:rPr altLang="en-US" dirty="0" lang="ko-KR" sz="2700">
                  <a:solidFill>
                    <a:prstClr val="white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점</a:t>
              </a:r>
              <a:endParaRPr altLang="ko-KR" dirty="0" lang="en-US" sz="2700">
                <a:solidFill>
                  <a:prstClr val="white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1691D0-A996-4E24-AC5A-87254AABC1E1}"/>
                </a:ext>
              </a:extLst>
            </p:cNvPr>
            <p:cNvSpPr txBox="1"/>
            <p:nvPr/>
          </p:nvSpPr>
          <p:spPr>
            <a:xfrm>
              <a:off x="5210491" y="4809215"/>
              <a:ext cx="3302320" cy="43084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-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전반적 이용자 만족도지수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E054A50-A009-4897-B6E8-55E1BE95C81B}"/>
              </a:ext>
            </a:extLst>
          </p:cNvPr>
          <p:cNvGrpSpPr/>
          <p:nvPr/>
        </p:nvGrpSpPr>
        <p:grpSpPr>
          <a:xfrm>
            <a:off x="2419356" y="4622130"/>
            <a:ext cx="9987207" cy="923330"/>
            <a:chOff x="1612904" y="3129043"/>
            <a:chExt cx="6658138" cy="61555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DFBCD60-EF54-4F72-A6FA-D41D3E661C10}"/>
                </a:ext>
              </a:extLst>
            </p:cNvPr>
            <p:cNvSpPr/>
            <p:nvPr/>
          </p:nvSpPr>
          <p:spPr>
            <a:xfrm>
              <a:off x="1805940" y="3129043"/>
              <a:ext cx="646510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 indent="-685800" marL="685800"/>
              <a:r>
                <a:rPr altLang="en-US" dirty="0" err="1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서울형평가에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부합하는 복지관 및 사업 운영 체계 점검 보완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  <a:p>
              <a:pPr defTabSz="685800"/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-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외부 환경변화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내</a:t>
              </a:r>
              <a:r>
                <a:rPr altLang="ko-KR" dirty="0" lang="en-US" sz="2700">
                  <a:solidFill>
                    <a:prstClr val="black"/>
                  </a:solidFill>
                  <a:latin panose="020F0502020204030204" typeface="Calibri"/>
                  <a:ea charset="-127" panose="020B0503020000020004" pitchFamily="50" typeface="맑은 고딕"/>
                </a:rPr>
                <a:t>∙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외부 협력체계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서비스 및 운영 절차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  <p:pic>
          <p:nvPicPr>
            <p:cNvPr descr="preencoded.png" id="39" name="Image 5">
              <a:extLst>
                <a:ext uri="{FF2B5EF4-FFF2-40B4-BE49-F238E27FC236}">
                  <a16:creationId xmlns:a16="http://schemas.microsoft.com/office/drawing/2014/main" id="{31C012CF-2710-4E36-B0AD-E19B29441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3198686"/>
              <a:ext cx="324394" cy="23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5390523"/>
      </p:ext>
    </p:extLst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1B332FAB-518C-464D-B178-46E05B95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3716000" cy="10287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FF531-4DE3-49ED-AB7A-FDB03CB91D76}"/>
              </a:ext>
            </a:extLst>
          </p:cNvPr>
          <p:cNvSpPr txBox="1"/>
          <p:nvPr/>
        </p:nvSpPr>
        <p:spPr>
          <a:xfrm>
            <a:off x="1642112" y="755810"/>
            <a:ext cx="7070088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기획사업 ②</a:t>
            </a:r>
          </a:p>
        </p:txBody>
      </p:sp>
      <p:pic>
        <p:nvPicPr>
          <p:cNvPr descr="preencoded.png" id="4" name="Image 2">
            <a:extLst>
              <a:ext uri="{FF2B5EF4-FFF2-40B4-BE49-F238E27FC236}">
                <a16:creationId xmlns:a16="http://schemas.microsoft.com/office/drawing/2014/main" id="{0192DE5B-93ED-4216-BBE7-BD6E99DBC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70" y="2476228"/>
            <a:ext cx="11779430" cy="7912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50C693-0E0A-46D5-8B9D-D03753F511A6}"/>
              </a:ext>
            </a:extLst>
          </p:cNvPr>
          <p:cNvSpPr txBox="1"/>
          <p:nvPr/>
        </p:nvSpPr>
        <p:spPr>
          <a:xfrm>
            <a:off x="2263141" y="2506431"/>
            <a:ext cx="11452859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직원교육 수행을 통한 종사자 역량 및 전문성 향상</a:t>
            </a:r>
            <a:endParaRPr altLang="en-US" dirty="0" lang="ko-KR" sz="3300">
              <a:solidFill>
                <a:srgbClr val="464030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B11CAE8-1E7A-461C-B9F7-D0B7C9DC7489}"/>
              </a:ext>
            </a:extLst>
          </p:cNvPr>
          <p:cNvGrpSpPr/>
          <p:nvPr/>
        </p:nvGrpSpPr>
        <p:grpSpPr>
          <a:xfrm>
            <a:off x="2419357" y="3391149"/>
            <a:ext cx="9932666" cy="646266"/>
            <a:chOff x="1612904" y="2382068"/>
            <a:chExt cx="6621777" cy="430844"/>
          </a:xfrm>
        </p:grpSpPr>
        <p:pic>
          <p:nvPicPr>
            <p:cNvPr descr="preencoded.png" id="8" name="Image 5">
              <a:extLst>
                <a:ext uri="{FF2B5EF4-FFF2-40B4-BE49-F238E27FC236}">
                  <a16:creationId xmlns:a16="http://schemas.microsoft.com/office/drawing/2014/main" id="{BBF562EC-ECEB-42B4-BB95-C807CC260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508386"/>
              <a:ext cx="324394" cy="2398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198670-E8C1-47DA-B9AB-7D6621E6D149}"/>
                </a:ext>
              </a:extLst>
            </p:cNvPr>
            <p:cNvSpPr txBox="1"/>
            <p:nvPr/>
          </p:nvSpPr>
          <p:spPr>
            <a:xfrm>
              <a:off x="1805940" y="2382068"/>
              <a:ext cx="6428741" cy="4308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한국사회복지협의회와 컨소시엄 협약 체결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EC6FEB0-FFE9-4742-9311-50DBB8131D42}"/>
              </a:ext>
            </a:extLst>
          </p:cNvPr>
          <p:cNvGrpSpPr/>
          <p:nvPr/>
        </p:nvGrpSpPr>
        <p:grpSpPr>
          <a:xfrm>
            <a:off x="2423437" y="4185183"/>
            <a:ext cx="9928586" cy="646268"/>
            <a:chOff x="1615624" y="2911421"/>
            <a:chExt cx="6619057" cy="4308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7A1631-4A65-42BB-B247-65AE5615DBA9}"/>
                </a:ext>
              </a:extLst>
            </p:cNvPr>
            <p:cNvSpPr txBox="1"/>
            <p:nvPr/>
          </p:nvSpPr>
          <p:spPr>
            <a:xfrm>
              <a:off x="1805940" y="2911421"/>
              <a:ext cx="6428741" cy="43084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리더십을 주제로 중간관리자 대상 교육 운영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  <p:pic>
          <p:nvPicPr>
            <p:cNvPr descr="preencoded.png" id="12" name="Image 5">
              <a:extLst>
                <a:ext uri="{FF2B5EF4-FFF2-40B4-BE49-F238E27FC236}">
                  <a16:creationId xmlns:a16="http://schemas.microsoft.com/office/drawing/2014/main" id="{E7718E86-0D34-459E-A2BE-6B4867726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5624" y="3052213"/>
              <a:ext cx="324394" cy="23985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CC2F5F-C1C7-42C3-8AE3-7004693BAE9F}"/>
              </a:ext>
            </a:extLst>
          </p:cNvPr>
          <p:cNvSpPr txBox="1"/>
          <p:nvPr/>
        </p:nvSpPr>
        <p:spPr>
          <a:xfrm>
            <a:off x="2263141" y="6099969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성과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63B2955-1AA8-4A79-AB6B-38FC0FEBE3B2}"/>
              </a:ext>
            </a:extLst>
          </p:cNvPr>
          <p:cNvGrpSpPr/>
          <p:nvPr/>
        </p:nvGrpSpPr>
        <p:grpSpPr>
          <a:xfrm>
            <a:off x="2419357" y="7030808"/>
            <a:ext cx="9932666" cy="646268"/>
            <a:chOff x="1612904" y="4808503"/>
            <a:chExt cx="6621777" cy="430845"/>
          </a:xfrm>
        </p:grpSpPr>
        <p:pic>
          <p:nvPicPr>
            <p:cNvPr descr="preencoded.png" id="15" name="Image 5">
              <a:extLst>
                <a:ext uri="{FF2B5EF4-FFF2-40B4-BE49-F238E27FC236}">
                  <a16:creationId xmlns:a16="http://schemas.microsoft.com/office/drawing/2014/main" id="{4C3DB1EB-A8AD-44E5-9901-27C07AC01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4934821"/>
              <a:ext cx="324394" cy="2398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852100-4575-4906-88DD-50936F283966}"/>
                </a:ext>
              </a:extLst>
            </p:cNvPr>
            <p:cNvSpPr txBox="1"/>
            <p:nvPr/>
          </p:nvSpPr>
          <p:spPr>
            <a:xfrm>
              <a:off x="1805940" y="4808503"/>
              <a:ext cx="6428741" cy="43084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종사자의 다양한 교육 욕구 충족 및 교육 무료 실시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092D318-533E-4086-998C-CC52DB9C31FF}"/>
              </a:ext>
            </a:extLst>
          </p:cNvPr>
          <p:cNvGrpSpPr/>
          <p:nvPr/>
        </p:nvGrpSpPr>
        <p:grpSpPr>
          <a:xfrm>
            <a:off x="2423437" y="7824829"/>
            <a:ext cx="9928586" cy="646266"/>
            <a:chOff x="1615624" y="5337856"/>
            <a:chExt cx="6619057" cy="4308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F841F1-DEED-4B55-9179-0C13005B1735}"/>
                </a:ext>
              </a:extLst>
            </p:cNvPr>
            <p:cNvSpPr txBox="1"/>
            <p:nvPr/>
          </p:nvSpPr>
          <p:spPr>
            <a:xfrm>
              <a:off x="1805940" y="5337856"/>
              <a:ext cx="6428741" cy="4308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중간관리자 직무 전문성 향상 지원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  <p:pic>
          <p:nvPicPr>
            <p:cNvPr descr="preencoded.png" id="19" name="Image 5">
              <a:extLst>
                <a:ext uri="{FF2B5EF4-FFF2-40B4-BE49-F238E27FC236}">
                  <a16:creationId xmlns:a16="http://schemas.microsoft.com/office/drawing/2014/main" id="{6A3787AA-108A-4339-9701-AA1B4B732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5624" y="5478648"/>
              <a:ext cx="324394" cy="23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586632"/>
      </p:ext>
    </p:extLst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1B332FAB-518C-464D-B178-46E05B95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3716000" cy="10287042"/>
          </a:xfrm>
          <a:prstGeom prst="rect">
            <a:avLst/>
          </a:prstGeom>
        </p:spPr>
      </p:pic>
      <p:pic>
        <p:nvPicPr>
          <p:cNvPr descr="preencoded.png" id="24" name="Image 2">
            <a:extLst>
              <a:ext uri="{FF2B5EF4-FFF2-40B4-BE49-F238E27FC236}">
                <a16:creationId xmlns:a16="http://schemas.microsoft.com/office/drawing/2014/main" id="{26985E5E-8202-48D3-9A78-549CB94B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81"/>
          <a:stretch/>
        </p:blipFill>
        <p:spPr>
          <a:xfrm>
            <a:off x="1936570" y="6457507"/>
            <a:ext cx="11779430" cy="4250375"/>
          </a:xfrm>
          <a:prstGeom prst="rect">
            <a:avLst/>
          </a:prstGeom>
        </p:spPr>
      </p:pic>
      <p:pic>
        <p:nvPicPr>
          <p:cNvPr descr="preencoded.png" id="20" name="Image 2">
            <a:extLst>
              <a:ext uri="{FF2B5EF4-FFF2-40B4-BE49-F238E27FC236}">
                <a16:creationId xmlns:a16="http://schemas.microsoft.com/office/drawing/2014/main" id="{D8E8EFC9-8A2B-4E49-BE38-94EF49BC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94" r="26059" t="7254"/>
          <a:stretch/>
        </p:blipFill>
        <p:spPr>
          <a:xfrm>
            <a:off x="1936568" y="3095678"/>
            <a:ext cx="11779433" cy="3279944"/>
          </a:xfrm>
          <a:prstGeom prst="rect">
            <a:avLst/>
          </a:prstGeom>
        </p:spPr>
      </p:pic>
      <p:pic>
        <p:nvPicPr>
          <p:cNvPr descr="preencoded.png" id="21" name="Image 2">
            <a:extLst>
              <a:ext uri="{FF2B5EF4-FFF2-40B4-BE49-F238E27FC236}">
                <a16:creationId xmlns:a16="http://schemas.microsoft.com/office/drawing/2014/main" id="{0D423498-6197-4E48-9B86-4E30C4B50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51" r="96717"/>
          <a:stretch/>
        </p:blipFill>
        <p:spPr>
          <a:xfrm>
            <a:off x="1936569" y="2468863"/>
            <a:ext cx="386754" cy="573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FF531-4DE3-49ED-AB7A-FDB03CB91D76}"/>
              </a:ext>
            </a:extLst>
          </p:cNvPr>
          <p:cNvSpPr txBox="1"/>
          <p:nvPr/>
        </p:nvSpPr>
        <p:spPr>
          <a:xfrm>
            <a:off x="1642112" y="755810"/>
            <a:ext cx="7801926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기획사업 ③</a:t>
            </a:r>
            <a:endParaRPr altLang="en-US" b="1" dirty="0" lang="ko-KR" sz="4350">
              <a:solidFill>
                <a:srgbClr val="464030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0C693-0E0A-46D5-8B9D-D03753F511A6}"/>
              </a:ext>
            </a:extLst>
          </p:cNvPr>
          <p:cNvSpPr txBox="1"/>
          <p:nvPr/>
        </p:nvSpPr>
        <p:spPr>
          <a:xfrm>
            <a:off x="2263141" y="2506431"/>
            <a:ext cx="11452859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pc="-225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복지관 온라인 사업설명회를 통한 사업 및 운영 방향 대외적 공유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B11CAE8-1E7A-461C-B9F7-D0B7C9DC7489}"/>
              </a:ext>
            </a:extLst>
          </p:cNvPr>
          <p:cNvGrpSpPr/>
          <p:nvPr/>
        </p:nvGrpSpPr>
        <p:grpSpPr>
          <a:xfrm>
            <a:off x="2419356" y="3536869"/>
            <a:ext cx="11296644" cy="923330"/>
            <a:chOff x="1612904" y="2479212"/>
            <a:chExt cx="6621777" cy="615553"/>
          </a:xfrm>
        </p:grpSpPr>
        <p:pic>
          <p:nvPicPr>
            <p:cNvPr descr="preencoded.png" id="8" name="Image 5">
              <a:extLst>
                <a:ext uri="{FF2B5EF4-FFF2-40B4-BE49-F238E27FC236}">
                  <a16:creationId xmlns:a16="http://schemas.microsoft.com/office/drawing/2014/main" id="{BBF562EC-ECEB-42B4-BB95-C807CC260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508386"/>
              <a:ext cx="324394" cy="2398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198670-E8C1-47DA-B9AB-7D6621E6D149}"/>
                </a:ext>
              </a:extLst>
            </p:cNvPr>
            <p:cNvSpPr txBox="1"/>
            <p:nvPr/>
          </p:nvSpPr>
          <p:spPr>
            <a:xfrm>
              <a:off x="1805940" y="2479212"/>
              <a:ext cx="6428741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지역사회 시각장애 </a:t>
              </a:r>
              <a:r>
                <a:rPr altLang="en-US" dirty="0" err="1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전문기관으로서의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역할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성과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</a:t>
              </a:r>
            </a:p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운영방향 대외적 공유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EC6FEB0-FFE9-4742-9311-50DBB8131D42}"/>
              </a:ext>
            </a:extLst>
          </p:cNvPr>
          <p:cNvGrpSpPr/>
          <p:nvPr/>
        </p:nvGrpSpPr>
        <p:grpSpPr>
          <a:xfrm>
            <a:off x="2423436" y="4816246"/>
            <a:ext cx="11292564" cy="923330"/>
            <a:chOff x="1615624" y="3000321"/>
            <a:chExt cx="7528376" cy="6155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7A1631-4A65-42BB-B247-65AE5615DBA9}"/>
                </a:ext>
              </a:extLst>
            </p:cNvPr>
            <p:cNvSpPr txBox="1"/>
            <p:nvPr/>
          </p:nvSpPr>
          <p:spPr>
            <a:xfrm>
              <a:off x="1805940" y="3000321"/>
              <a:ext cx="7338060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사업설명회 영상 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AI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음성 </a:t>
              </a:r>
              <a:r>
                <a:rPr altLang="en-US" dirty="0" err="1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나레이션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도입 및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  <a:p>
              <a:pPr defTabSz="685800" indent="-685800" marL="685800"/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PPT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디자인의 질과 시인성 개선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  <p:pic>
          <p:nvPicPr>
            <p:cNvPr descr="preencoded.png" id="12" name="Image 5">
              <a:extLst>
                <a:ext uri="{FF2B5EF4-FFF2-40B4-BE49-F238E27FC236}">
                  <a16:creationId xmlns:a16="http://schemas.microsoft.com/office/drawing/2014/main" id="{E7718E86-0D34-459E-A2BE-6B4867726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5624" y="3052213"/>
              <a:ext cx="324394" cy="23985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CC2F5F-C1C7-42C3-8AE3-7004693BAE9F}"/>
              </a:ext>
            </a:extLst>
          </p:cNvPr>
          <p:cNvSpPr txBox="1"/>
          <p:nvPr/>
        </p:nvSpPr>
        <p:spPr>
          <a:xfrm>
            <a:off x="2263141" y="6419382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성과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63B2955-1AA8-4A79-AB6B-38FC0FEBE3B2}"/>
              </a:ext>
            </a:extLst>
          </p:cNvPr>
          <p:cNvGrpSpPr/>
          <p:nvPr/>
        </p:nvGrpSpPr>
        <p:grpSpPr>
          <a:xfrm>
            <a:off x="2419357" y="7635970"/>
            <a:ext cx="9932666" cy="923330"/>
            <a:chOff x="1612904" y="4910103"/>
            <a:chExt cx="6621777" cy="615553"/>
          </a:xfrm>
        </p:grpSpPr>
        <p:pic>
          <p:nvPicPr>
            <p:cNvPr descr="preencoded.png" id="15" name="Image 5">
              <a:extLst>
                <a:ext uri="{FF2B5EF4-FFF2-40B4-BE49-F238E27FC236}">
                  <a16:creationId xmlns:a16="http://schemas.microsoft.com/office/drawing/2014/main" id="{4C3DB1EB-A8AD-44E5-9901-27C07AC01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4934821"/>
              <a:ext cx="324394" cy="2398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852100-4575-4906-88DD-50936F283966}"/>
                </a:ext>
              </a:extLst>
            </p:cNvPr>
            <p:cNvSpPr txBox="1"/>
            <p:nvPr/>
          </p:nvSpPr>
          <p:spPr>
            <a:xfrm>
              <a:off x="1805940" y="4910103"/>
              <a:ext cx="6428741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기관 인지도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신뢰도에 대한 이용자와 주민의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긍정적 인식 형성 기여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283264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2FBEE0C7-FAA8-44A8-BF4A-91C37B1B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"/>
            <a:ext cx="13716000" cy="10287042"/>
          </a:xfrm>
          <a:prstGeom prst="rect">
            <a:avLst/>
          </a:prstGeom>
        </p:spPr>
      </p:pic>
      <p:pic>
        <p:nvPicPr>
          <p:cNvPr descr="preencoded.png" id="23" name="Image 2">
            <a:extLst>
              <a:ext uri="{FF2B5EF4-FFF2-40B4-BE49-F238E27FC236}">
                <a16:creationId xmlns:a16="http://schemas.microsoft.com/office/drawing/2014/main" id="{35D2C82F-456B-4D5F-8E81-E89724A30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7" l="1" r="1" t="52694"/>
          <a:stretch/>
        </p:blipFill>
        <p:spPr>
          <a:xfrm>
            <a:off x="1936567" y="6964868"/>
            <a:ext cx="11779433" cy="2662458"/>
          </a:xfrm>
          <a:prstGeom prst="rect">
            <a:avLst/>
          </a:prstGeom>
        </p:spPr>
      </p:pic>
      <p:pic>
        <p:nvPicPr>
          <p:cNvPr descr="preencoded.png" id="22" name="Image 2">
            <a:extLst>
              <a:ext uri="{FF2B5EF4-FFF2-40B4-BE49-F238E27FC236}">
                <a16:creationId xmlns:a16="http://schemas.microsoft.com/office/drawing/2014/main" id="{2732ACCF-E118-4FD3-BDC3-576CDDB07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94" r="26059" t="7254"/>
          <a:stretch/>
        </p:blipFill>
        <p:spPr>
          <a:xfrm>
            <a:off x="1936568" y="3095678"/>
            <a:ext cx="11779433" cy="3279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E2CCD-C892-41E2-A5A1-7CC978D6C155}"/>
              </a:ext>
            </a:extLst>
          </p:cNvPr>
          <p:cNvSpPr txBox="1"/>
          <p:nvPr/>
        </p:nvSpPr>
        <p:spPr>
          <a:xfrm>
            <a:off x="1642112" y="755810"/>
            <a:ext cx="7057389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기획사업 ④</a:t>
            </a:r>
          </a:p>
        </p:txBody>
      </p:sp>
      <p:pic>
        <p:nvPicPr>
          <p:cNvPr descr="preencoded.png" id="8" name="Image 2">
            <a:extLst>
              <a:ext uri="{FF2B5EF4-FFF2-40B4-BE49-F238E27FC236}">
                <a16:creationId xmlns:a16="http://schemas.microsoft.com/office/drawing/2014/main" id="{B7BB109B-BCBB-415A-A626-0612EAEDE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51" r="96717"/>
          <a:stretch/>
        </p:blipFill>
        <p:spPr>
          <a:xfrm>
            <a:off x="1936569" y="2468863"/>
            <a:ext cx="386754" cy="573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DAFEF3-B635-4CEA-A40B-451DC1B2BBE6}"/>
              </a:ext>
            </a:extLst>
          </p:cNvPr>
          <p:cNvSpPr txBox="1"/>
          <p:nvPr/>
        </p:nvSpPr>
        <p:spPr>
          <a:xfrm>
            <a:off x="2263139" y="2506431"/>
            <a:ext cx="9643111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이용자모니터링 사업</a:t>
            </a:r>
            <a:r>
              <a:rPr altLang="ko-KR" dirty="0" lang="en-US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팀별 회의 운영으로의 전환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4E9A944-A906-4E07-9F6A-ECAD745C9C21}"/>
              </a:ext>
            </a:extLst>
          </p:cNvPr>
          <p:cNvGrpSpPr/>
          <p:nvPr/>
        </p:nvGrpSpPr>
        <p:grpSpPr>
          <a:xfrm>
            <a:off x="2419357" y="3679559"/>
            <a:ext cx="9932666" cy="507831"/>
            <a:chOff x="1612904" y="2483668"/>
            <a:chExt cx="6621777" cy="338554"/>
          </a:xfrm>
        </p:grpSpPr>
        <p:pic>
          <p:nvPicPr>
            <p:cNvPr descr="preencoded.png" id="12" name="Image 5">
              <a:extLst>
                <a:ext uri="{FF2B5EF4-FFF2-40B4-BE49-F238E27FC236}">
                  <a16:creationId xmlns:a16="http://schemas.microsoft.com/office/drawing/2014/main" id="{D2831ED8-1334-470B-8388-80DA4E82C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508386"/>
              <a:ext cx="324394" cy="2398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DC2049-A32B-44FC-B683-DC56E1A8CAF0}"/>
                </a:ext>
              </a:extLst>
            </p:cNvPr>
            <p:cNvSpPr txBox="1"/>
            <p:nvPr/>
          </p:nvSpPr>
          <p:spPr>
            <a:xfrm>
              <a:off x="1805940" y="2483668"/>
              <a:ext cx="6428741" cy="3385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err="1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관차원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사업 운영 시 이용자 대표성 및 구체적 의견 취합 한계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C81361D-5035-48C8-B3BD-F1EAEEEAB2C2}"/>
              </a:ext>
            </a:extLst>
          </p:cNvPr>
          <p:cNvGrpSpPr/>
          <p:nvPr/>
        </p:nvGrpSpPr>
        <p:grpSpPr>
          <a:xfrm>
            <a:off x="2414224" y="4713205"/>
            <a:ext cx="10387375" cy="923330"/>
            <a:chOff x="1609483" y="2195326"/>
            <a:chExt cx="6643056" cy="615553"/>
          </a:xfrm>
        </p:grpSpPr>
        <p:pic>
          <p:nvPicPr>
            <p:cNvPr descr="preencoded.png" id="15" name="Image 5">
              <a:extLst>
                <a:ext uri="{FF2B5EF4-FFF2-40B4-BE49-F238E27FC236}">
                  <a16:creationId xmlns:a16="http://schemas.microsoft.com/office/drawing/2014/main" id="{B406569F-120C-45E7-BA73-3D4685DC4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09483" y="2231929"/>
              <a:ext cx="324394" cy="2398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BECD93-8F29-4B00-8301-7ACF72A5A2E1}"/>
                </a:ext>
              </a:extLst>
            </p:cNvPr>
            <p:cNvSpPr txBox="1"/>
            <p:nvPr/>
          </p:nvSpPr>
          <p:spPr>
            <a:xfrm>
              <a:off x="1823798" y="2195326"/>
              <a:ext cx="6428741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실질적 이용자 의견 파악을 위한 팀별 이용자모니터링 실시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  <a:p>
              <a:pPr defTabSz="685800" indent="-685800" marL="685800"/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-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사업 만족도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시설환경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수행인력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서비스 욕구</a:t>
              </a:r>
              <a:r>
                <a:rPr altLang="ko-KR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건의사항 조사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838A20-1A53-4445-B972-26CA4B5EAD60}"/>
              </a:ext>
            </a:extLst>
          </p:cNvPr>
          <p:cNvSpPr txBox="1"/>
          <p:nvPr/>
        </p:nvSpPr>
        <p:spPr>
          <a:xfrm>
            <a:off x="2263141" y="6440682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성과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30673A7-C6A6-4C22-BD41-F29766B8600A}"/>
              </a:ext>
            </a:extLst>
          </p:cNvPr>
          <p:cNvGrpSpPr/>
          <p:nvPr/>
        </p:nvGrpSpPr>
        <p:grpSpPr>
          <a:xfrm>
            <a:off x="2419357" y="7462761"/>
            <a:ext cx="10382242" cy="923330"/>
            <a:chOff x="1612904" y="3651356"/>
            <a:chExt cx="6621777" cy="615553"/>
          </a:xfrm>
        </p:grpSpPr>
        <p:pic>
          <p:nvPicPr>
            <p:cNvPr descr="preencoded.png" id="25" name="Image 5">
              <a:extLst>
                <a:ext uri="{FF2B5EF4-FFF2-40B4-BE49-F238E27FC236}">
                  <a16:creationId xmlns:a16="http://schemas.microsoft.com/office/drawing/2014/main" id="{D84926F0-B0C4-46E9-8840-C604C346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3717687"/>
              <a:ext cx="324394" cy="23985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A4C24B-F046-43F5-994E-D6CE1F36E394}"/>
                </a:ext>
              </a:extLst>
            </p:cNvPr>
            <p:cNvSpPr txBox="1"/>
            <p:nvPr/>
          </p:nvSpPr>
          <p:spPr>
            <a:xfrm>
              <a:off x="1805940" y="3651356"/>
              <a:ext cx="6428741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서비스 질적 향상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도모를 위한 구체적 욕구와 만족도 파악 가능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C886810-A0E9-4693-979B-D399735CF112}"/>
              </a:ext>
            </a:extLst>
          </p:cNvPr>
          <p:cNvGrpSpPr/>
          <p:nvPr/>
        </p:nvGrpSpPr>
        <p:grpSpPr>
          <a:xfrm>
            <a:off x="2419357" y="8307851"/>
            <a:ext cx="9932666" cy="507831"/>
            <a:chOff x="1612904" y="3651356"/>
            <a:chExt cx="6621777" cy="338554"/>
          </a:xfrm>
        </p:grpSpPr>
        <p:pic>
          <p:nvPicPr>
            <p:cNvPr descr="preencoded.png" id="38" name="Image 5">
              <a:extLst>
                <a:ext uri="{FF2B5EF4-FFF2-40B4-BE49-F238E27FC236}">
                  <a16:creationId xmlns:a16="http://schemas.microsoft.com/office/drawing/2014/main" id="{F2DC707D-8BA3-4902-B4DF-4443AB2E6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3717687"/>
              <a:ext cx="324394" cy="23985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D9123B7-1080-45C7-85FE-830F8DB35CB9}"/>
                </a:ext>
              </a:extLst>
            </p:cNvPr>
            <p:cNvSpPr txBox="1"/>
            <p:nvPr/>
          </p:nvSpPr>
          <p:spPr>
            <a:xfrm>
              <a:off x="1805940" y="3651356"/>
              <a:ext cx="6428741" cy="3385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사업 운영 및 기관 환경 개선을 위한 기초 자료와 기반 마련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pic>
        <p:nvPicPr>
          <p:cNvPr descr="preencoded.png" id="27" name="Image 2">
            <a:extLst>
              <a:ext uri="{FF2B5EF4-FFF2-40B4-BE49-F238E27FC236}">
                <a16:creationId xmlns:a16="http://schemas.microsoft.com/office/drawing/2014/main" id="{2A84371D-7CCE-4F1C-B532-1F559E27A7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51" r="96717"/>
          <a:stretch/>
        </p:blipFill>
        <p:spPr>
          <a:xfrm>
            <a:off x="1957638" y="6399590"/>
            <a:ext cx="386754" cy="5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64295" y="419100"/>
            <a:ext cx="7221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371600" latinLnBrk="1">
              <a:buFont typeface="Wingdings" pitchFamily="2" charset="2"/>
              <a:buChar char="§"/>
            </a:pPr>
            <a:r>
              <a:rPr lang="en-US" altLang="ko-KR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2023 </a:t>
            </a:r>
            <a:r>
              <a:rPr lang="ko-KR" altLang="en-US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재활자립팀 </a:t>
            </a:r>
            <a:r>
              <a:rPr lang="ko-KR" altLang="en-US" sz="42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endParaRPr lang="en-US" altLang="ko-KR" sz="4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68" y="1666853"/>
            <a:ext cx="13457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lnSpc>
                <a:spcPct val="150000"/>
              </a:lnSpc>
            </a:pP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나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아동청소년 지원 사업 및 가족교육사업 주요 운영 성과 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latinLnBrk="1">
              <a:lnSpc>
                <a:spcPct val="150000"/>
              </a:lnSpc>
            </a:pPr>
            <a:r>
              <a:rPr lang="en-US" altLang="ko-KR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1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아동 방학프로그램 진행 시 외부기관 및 강사 자원 활용  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fontAlgn="base" latinLnBrk="1">
              <a:lnSpc>
                <a:spcPct val="150000"/>
              </a:lnSpc>
            </a:pPr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-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감각자극놀이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스트레칭 요가체조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본 재활훈련생 출신 강사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),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동물매개치유 외부강사 활용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</a:t>
            </a:r>
          </a:p>
          <a:p>
            <a:pPr defTabSz="1371600" fontAlgn="base" latinLnBrk="1">
              <a:lnSpc>
                <a:spcPct val="150000"/>
              </a:lnSpc>
            </a:pPr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-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베리어 프리 오감만족 전시미술관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&lt;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환기미술관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&gt;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활용 체험학습 진행</a:t>
            </a: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fontAlgn="base" latinLnBrk="1"/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41" name="직사각형 40"/>
          <p:cNvSpPr/>
          <p:nvPr/>
        </p:nvSpPr>
        <p:spPr>
          <a:xfrm flipV="1">
            <a:off x="0" y="1385557"/>
            <a:ext cx="13716000" cy="6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C91D925-64FC-4E03-AAB1-4BBD466E01A2}"/>
              </a:ext>
            </a:extLst>
          </p:cNvPr>
          <p:cNvSpPr/>
          <p:nvPr/>
        </p:nvSpPr>
        <p:spPr>
          <a:xfrm>
            <a:off x="381000" y="4063381"/>
            <a:ext cx="13065732" cy="60486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3EEDF11-5204-48AE-A90D-CCB653BA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200900"/>
            <a:ext cx="5881718" cy="23693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4ADBA940-56B6-4B25-B621-72D82CCCB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9" y="7200900"/>
            <a:ext cx="5883311" cy="23687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0E5C1D-4242-4E7E-9740-15F06FC28F60}"/>
              </a:ext>
            </a:extLst>
          </p:cNvPr>
          <p:cNvSpPr txBox="1"/>
          <p:nvPr/>
        </p:nvSpPr>
        <p:spPr>
          <a:xfrm>
            <a:off x="4787715" y="9620140"/>
            <a:ext cx="470129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오감만족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주말 </a:t>
            </a:r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문화체험 활동</a:t>
            </a:r>
            <a:endParaRPr lang="ko-KR" altLang="en-US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B5A8E12-574D-45D7-9969-628F4667C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9100"/>
            <a:ext cx="5881719" cy="236808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9750EFC-2C98-444D-8199-A0C45ED59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62800" y="4229100"/>
            <a:ext cx="5881718" cy="2358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6ADB0E-A174-4E6D-9FE9-77B5B2FE15BF}"/>
              </a:ext>
            </a:extLst>
          </p:cNvPr>
          <p:cNvSpPr txBox="1"/>
          <p:nvPr/>
        </p:nvSpPr>
        <p:spPr>
          <a:xfrm>
            <a:off x="3708650" y="6663034"/>
            <a:ext cx="688314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여름방학교실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감각놀이 및 어린이 </a:t>
            </a:r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요가 체조</a:t>
            </a:r>
            <a:endParaRPr lang="ko-KR" altLang="en-US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319209"/>
      </p:ext>
    </p:extLst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1B332FAB-518C-464D-B178-46E05B95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3716000" cy="102870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DF24E1-D3FE-4FDD-A0E7-182567BB2F31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l="80" r="24" t="68"/>
          <a:stretch/>
        </p:blipFill>
        <p:spPr>
          <a:xfrm>
            <a:off x="1936568" y="2183972"/>
            <a:ext cx="11779433" cy="398291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A381C32-1768-4FF3-B6B5-6BE40E5B4D15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5" l="80" r="24" t="10135"/>
          <a:stretch/>
        </p:blipFill>
        <p:spPr>
          <a:xfrm>
            <a:off x="1936566" y="7205606"/>
            <a:ext cx="11779434" cy="308139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0C06195-CD78-4ADC-B0D2-A35EB544141A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9" l="80" r="13" t="10135"/>
          <a:stretch/>
        </p:blipFill>
        <p:spPr>
          <a:xfrm>
            <a:off x="1935209" y="4410275"/>
            <a:ext cx="11780792" cy="3011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8CFE78-EFFA-4211-9439-BC69BF6C3169}"/>
              </a:ext>
            </a:extLst>
          </p:cNvPr>
          <p:cNvSpPr txBox="1"/>
          <p:nvPr/>
        </p:nvSpPr>
        <p:spPr>
          <a:xfrm>
            <a:off x="1642112" y="755810"/>
            <a:ext cx="7423356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홍보사업 ①</a:t>
            </a:r>
          </a:p>
        </p:txBody>
      </p:sp>
      <p:pic>
        <p:nvPicPr>
          <p:cNvPr descr="preencoded.png" id="10" name="Image 2">
            <a:extLst>
              <a:ext uri="{FF2B5EF4-FFF2-40B4-BE49-F238E27FC236}">
                <a16:creationId xmlns:a16="http://schemas.microsoft.com/office/drawing/2014/main" id="{D83FD4F0-31AA-4575-8973-0980348D0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751" r="96717"/>
          <a:stretch/>
        </p:blipFill>
        <p:spPr>
          <a:xfrm>
            <a:off x="1936569" y="1751372"/>
            <a:ext cx="386754" cy="573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873CE-6E9C-4E5D-9686-945D4B4C8661}"/>
              </a:ext>
            </a:extLst>
          </p:cNvPr>
          <p:cNvSpPr txBox="1"/>
          <p:nvPr/>
        </p:nvSpPr>
        <p:spPr>
          <a:xfrm>
            <a:off x="2263141" y="1788941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홍보사업 개선 및 활성화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749120B-475E-4B1A-8F7E-6BE34961EF9D}"/>
              </a:ext>
            </a:extLst>
          </p:cNvPr>
          <p:cNvGrpSpPr/>
          <p:nvPr/>
        </p:nvGrpSpPr>
        <p:grpSpPr>
          <a:xfrm>
            <a:off x="2895102" y="3624944"/>
            <a:ext cx="4578720" cy="6564086"/>
            <a:chOff x="1930068" y="2416629"/>
            <a:chExt cx="3052480" cy="4376057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22A2D30-5D7C-4912-B08F-0F8EC69A6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" l="21" r="52666" t="119"/>
            <a:stretch/>
          </p:blipFill>
          <p:spPr>
            <a:xfrm>
              <a:off x="1930068" y="2416629"/>
              <a:ext cx="3052480" cy="43760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26F91-665D-46EF-9AF1-3A089131140C}"/>
                </a:ext>
              </a:extLst>
            </p:cNvPr>
            <p:cNvSpPr txBox="1"/>
            <p:nvPr/>
          </p:nvSpPr>
          <p:spPr>
            <a:xfrm>
              <a:off x="2857340" y="2553375"/>
              <a:ext cx="1273530" cy="38976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685800" indent="-685800" marL="685800">
                <a:lnSpc>
                  <a:spcPct val="150000"/>
                </a:lnSpc>
              </a:pPr>
              <a:r>
                <a:rPr altLang="en-US" dirty="0" lang="ko-KR" sz="2400">
                  <a:solidFill>
                    <a:prstClr val="white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개선 전</a:t>
              </a:r>
              <a:endParaRPr altLang="ko-KR" dirty="0" lang="en-US" sz="2400">
                <a:solidFill>
                  <a:prstClr val="white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20C578F-B7DB-49CD-8724-F1FB959DABAE}"/>
              </a:ext>
            </a:extLst>
          </p:cNvPr>
          <p:cNvGrpSpPr/>
          <p:nvPr/>
        </p:nvGrpSpPr>
        <p:grpSpPr>
          <a:xfrm>
            <a:off x="2419356" y="2594535"/>
            <a:ext cx="10687043" cy="1267270"/>
            <a:chOff x="1612904" y="2382068"/>
            <a:chExt cx="6621777" cy="844846"/>
          </a:xfrm>
        </p:grpSpPr>
        <p:pic>
          <p:nvPicPr>
            <p:cNvPr descr="preencoded.png" id="21" name="Image 5">
              <a:extLst>
                <a:ext uri="{FF2B5EF4-FFF2-40B4-BE49-F238E27FC236}">
                  <a16:creationId xmlns:a16="http://schemas.microsoft.com/office/drawing/2014/main" id="{B0FACBD9-65EA-4FBC-8F3B-AB2FC772D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47" l="1370" r="1362" t="942"/>
            <a:stretch/>
          </p:blipFill>
          <p:spPr>
            <a:xfrm>
              <a:off x="1612904" y="2508386"/>
              <a:ext cx="324394" cy="23985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5861C4-6E84-48B1-87BD-A3BFE678C491}"/>
                </a:ext>
              </a:extLst>
            </p:cNvPr>
            <p:cNvSpPr txBox="1"/>
            <p:nvPr/>
          </p:nvSpPr>
          <p:spPr>
            <a:xfrm>
              <a:off x="1805940" y="2382068"/>
              <a:ext cx="6428741" cy="8448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홍보사업의 효율성 점검 및 효과성 증진을 위한 보완 과정 수행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492515C-B5D9-4B0A-A525-AAE7527E75E2}"/>
              </a:ext>
            </a:extLst>
          </p:cNvPr>
          <p:cNvSpPr txBox="1"/>
          <p:nvPr/>
        </p:nvSpPr>
        <p:spPr>
          <a:xfrm>
            <a:off x="2905948" y="3174158"/>
            <a:ext cx="7152452" cy="6462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>
              <a:lnSpc>
                <a:spcPct val="150000"/>
              </a:lnSpc>
            </a:pPr>
            <a:r>
              <a: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err="1" lang="ko-KR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한시복</a:t>
            </a:r>
            <a:r>
              <a:rPr altLang="en-US" dirty="0" lang="ko-KR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뉴스레터 개선</a:t>
            </a:r>
            <a:endParaRPr altLang="ko-KR" dirty="0" lang="en-US" sz="2700">
              <a:solidFill>
                <a:srgbClr val="464030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CE051A9-80B2-40E0-8A13-3A3597C564E8}"/>
              </a:ext>
            </a:extLst>
          </p:cNvPr>
          <p:cNvGrpSpPr/>
          <p:nvPr/>
        </p:nvGrpSpPr>
        <p:grpSpPr>
          <a:xfrm>
            <a:off x="7473822" y="3624944"/>
            <a:ext cx="5095842" cy="6564086"/>
            <a:chOff x="4982548" y="2416629"/>
            <a:chExt cx="3397228" cy="437605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CC56AA7-DBF4-4232-BCD1-235E5D716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" l="47334" r="9" t="119"/>
            <a:stretch/>
          </p:blipFill>
          <p:spPr>
            <a:xfrm>
              <a:off x="4982548" y="2416629"/>
              <a:ext cx="3397228" cy="437605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892BB-0A05-45C7-BE39-CBBEC39FCE7B}"/>
                </a:ext>
              </a:extLst>
            </p:cNvPr>
            <p:cNvSpPr txBox="1"/>
            <p:nvPr/>
          </p:nvSpPr>
          <p:spPr>
            <a:xfrm>
              <a:off x="6043645" y="2553375"/>
              <a:ext cx="1273531" cy="38976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685800" indent="-685800" marL="685800">
                <a:lnSpc>
                  <a:spcPct val="150000"/>
                </a:lnSpc>
              </a:pPr>
              <a:r>
                <a:rPr altLang="en-US" dirty="0" lang="ko-KR" sz="2400">
                  <a:solidFill>
                    <a:prstClr val="white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개선 후</a:t>
              </a:r>
              <a:endParaRPr altLang="ko-KR" dirty="0" lang="en-US" sz="2400">
                <a:solidFill>
                  <a:prstClr val="white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207556"/>
      </p:ext>
    </p:extLst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1B332FAB-518C-464D-B178-46E05B95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3716000" cy="102870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DF24E1-D3FE-4FDD-A0E7-182567BB2F31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l="80" r="24" t="68"/>
          <a:stretch/>
        </p:blipFill>
        <p:spPr>
          <a:xfrm>
            <a:off x="1936568" y="2183972"/>
            <a:ext cx="11779433" cy="398291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A381C32-1768-4FF3-B6B5-6BE40E5B4D15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5" l="80" r="24" t="10135"/>
          <a:stretch/>
        </p:blipFill>
        <p:spPr>
          <a:xfrm>
            <a:off x="1936566" y="7205606"/>
            <a:ext cx="11779434" cy="308139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0C06195-CD78-4ADC-B0D2-A35EB544141A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9" l="80" r="13" t="10135"/>
          <a:stretch/>
        </p:blipFill>
        <p:spPr>
          <a:xfrm>
            <a:off x="1935209" y="4410275"/>
            <a:ext cx="11780792" cy="3011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8CFE78-EFFA-4211-9439-BC69BF6C3169}"/>
              </a:ext>
            </a:extLst>
          </p:cNvPr>
          <p:cNvSpPr txBox="1"/>
          <p:nvPr/>
        </p:nvSpPr>
        <p:spPr>
          <a:xfrm>
            <a:off x="1642112" y="755810"/>
            <a:ext cx="7482675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홍보사업 ①</a:t>
            </a:r>
          </a:p>
        </p:txBody>
      </p:sp>
      <p:pic>
        <p:nvPicPr>
          <p:cNvPr descr="preencoded.png" id="10" name="Image 2">
            <a:extLst>
              <a:ext uri="{FF2B5EF4-FFF2-40B4-BE49-F238E27FC236}">
                <a16:creationId xmlns:a16="http://schemas.microsoft.com/office/drawing/2014/main" id="{D83FD4F0-31AA-4575-8973-0980348D0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751" r="96717"/>
          <a:stretch/>
        </p:blipFill>
        <p:spPr>
          <a:xfrm>
            <a:off x="1936569" y="1751372"/>
            <a:ext cx="386754" cy="573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873CE-6E9C-4E5D-9686-945D4B4C8661}"/>
              </a:ext>
            </a:extLst>
          </p:cNvPr>
          <p:cNvSpPr txBox="1"/>
          <p:nvPr/>
        </p:nvSpPr>
        <p:spPr>
          <a:xfrm>
            <a:off x="2263141" y="1788941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홍보사업 개선 및 활성화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871E992-43AD-4C9E-882B-CE4C9460F738}"/>
              </a:ext>
            </a:extLst>
          </p:cNvPr>
          <p:cNvGrpSpPr/>
          <p:nvPr/>
        </p:nvGrpSpPr>
        <p:grpSpPr>
          <a:xfrm>
            <a:off x="2419356" y="2594535"/>
            <a:ext cx="10610843" cy="1267270"/>
            <a:chOff x="1612904" y="2382068"/>
            <a:chExt cx="6621777" cy="844846"/>
          </a:xfrm>
        </p:grpSpPr>
        <p:pic>
          <p:nvPicPr>
            <p:cNvPr descr="preencoded.png" id="14" name="Image 5">
              <a:extLst>
                <a:ext uri="{FF2B5EF4-FFF2-40B4-BE49-F238E27FC236}">
                  <a16:creationId xmlns:a16="http://schemas.microsoft.com/office/drawing/2014/main" id="{F594BF96-7392-45BA-99F2-04B5FA156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7" l="1370" r="1362" t="942"/>
            <a:stretch/>
          </p:blipFill>
          <p:spPr>
            <a:xfrm>
              <a:off x="1612904" y="2508386"/>
              <a:ext cx="324394" cy="23985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A93AA-FCF6-426B-A18F-9A537743B3E8}"/>
                </a:ext>
              </a:extLst>
            </p:cNvPr>
            <p:cNvSpPr txBox="1"/>
            <p:nvPr/>
          </p:nvSpPr>
          <p:spPr>
            <a:xfrm>
              <a:off x="1805940" y="2382068"/>
              <a:ext cx="6428741" cy="8448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홍보사업의 효율성 점검 및 효과성 증진을 위한 보완 과정 수행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F4DA4D1-4DF6-4981-82AA-D6CCB1DF28E4}"/>
              </a:ext>
            </a:extLst>
          </p:cNvPr>
          <p:cNvGrpSpPr/>
          <p:nvPr/>
        </p:nvGrpSpPr>
        <p:grpSpPr>
          <a:xfrm>
            <a:off x="2905950" y="3809957"/>
            <a:ext cx="4525884" cy="6379073"/>
            <a:chOff x="1937300" y="2539971"/>
            <a:chExt cx="3017256" cy="425271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E9DABF2-E94E-4C39-A326-CBCC28104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" l="63" r="53008" t="61"/>
            <a:stretch/>
          </p:blipFill>
          <p:spPr>
            <a:xfrm>
              <a:off x="1937300" y="2539971"/>
              <a:ext cx="3017256" cy="425271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26F91-665D-46EF-9AF1-3A089131140C}"/>
                </a:ext>
              </a:extLst>
            </p:cNvPr>
            <p:cNvSpPr txBox="1"/>
            <p:nvPr/>
          </p:nvSpPr>
          <p:spPr>
            <a:xfrm>
              <a:off x="2831940" y="2569250"/>
              <a:ext cx="1273530" cy="38976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685800" indent="-685800" marL="685800">
                <a:lnSpc>
                  <a:spcPct val="150000"/>
                </a:lnSpc>
              </a:pPr>
              <a:r>
                <a:rPr altLang="en-US" dirty="0" lang="ko-KR" sz="2400">
                  <a:solidFill>
                    <a:prstClr val="white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개선 전</a:t>
              </a:r>
              <a:endParaRPr altLang="ko-KR" dirty="0" lang="en-US" sz="2400">
                <a:solidFill>
                  <a:prstClr val="white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CB3518-2DC2-47D1-9E5B-9C6C5F2673CF}"/>
              </a:ext>
            </a:extLst>
          </p:cNvPr>
          <p:cNvGrpSpPr/>
          <p:nvPr/>
        </p:nvGrpSpPr>
        <p:grpSpPr>
          <a:xfrm>
            <a:off x="7530464" y="3809917"/>
            <a:ext cx="5111111" cy="6379073"/>
            <a:chOff x="5020309" y="2539944"/>
            <a:chExt cx="3407407" cy="4252715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5DECCDF8-C674-4F5A-9F09-788153DD3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email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" l="46936" r="66" t="61"/>
            <a:stretch/>
          </p:blipFill>
          <p:spPr>
            <a:xfrm>
              <a:off x="5020309" y="2539944"/>
              <a:ext cx="3407407" cy="425271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5892BB-0A05-45C7-BE39-CBBEC39FCE7B}"/>
                </a:ext>
              </a:extLst>
            </p:cNvPr>
            <p:cNvSpPr txBox="1"/>
            <p:nvPr/>
          </p:nvSpPr>
          <p:spPr>
            <a:xfrm>
              <a:off x="6083191" y="2569250"/>
              <a:ext cx="1273531" cy="38976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685800" indent="-685800" marL="685800">
                <a:lnSpc>
                  <a:spcPct val="150000"/>
                </a:lnSpc>
              </a:pPr>
              <a:r>
                <a:rPr altLang="en-US" dirty="0" lang="ko-KR" sz="2400">
                  <a:solidFill>
                    <a:prstClr val="white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개선 후</a:t>
              </a:r>
              <a:endParaRPr altLang="ko-KR" dirty="0" lang="en-US" sz="2400">
                <a:solidFill>
                  <a:prstClr val="white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8C8BFBA-3309-4631-8227-4CF32C874A6E}"/>
              </a:ext>
            </a:extLst>
          </p:cNvPr>
          <p:cNvSpPr txBox="1"/>
          <p:nvPr/>
        </p:nvSpPr>
        <p:spPr>
          <a:xfrm>
            <a:off x="2905948" y="3174158"/>
            <a:ext cx="4721810" cy="6462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>
              <a:lnSpc>
                <a:spcPct val="150000"/>
              </a:lnSpc>
            </a:pPr>
            <a:r>
              <a: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- </a:t>
            </a:r>
            <a:r>
              <a:rPr altLang="en-US" dirty="0" err="1" lang="ko-KR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한시복</a:t>
            </a:r>
            <a:r>
              <a:rPr altLang="en-US" dirty="0" lang="ko-KR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스토리 개선</a:t>
            </a:r>
            <a:endParaRPr altLang="ko-KR" dirty="0" lang="en-US" sz="2700">
              <a:solidFill>
                <a:srgbClr val="464030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25537458"/>
      </p:ext>
    </p:extLst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1B332FAB-518C-464D-B178-46E05B95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3716000" cy="102870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DF24E1-D3FE-4FDD-A0E7-182567BB2F31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l="80" r="24" t="68"/>
          <a:stretch/>
        </p:blipFill>
        <p:spPr>
          <a:xfrm>
            <a:off x="1936568" y="2901463"/>
            <a:ext cx="11779433" cy="398291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A381C32-1768-4FF3-B6B5-6BE40E5B4D15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 l="80" r="24" t="10135"/>
          <a:stretch/>
        </p:blipFill>
        <p:spPr>
          <a:xfrm>
            <a:off x="1936567" y="6534013"/>
            <a:ext cx="11779433" cy="3581531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DE1F0AA9-02D5-4980-B0F8-D5E14AC15E64}"/>
              </a:ext>
            </a:extLst>
          </p:cNvPr>
          <p:cNvGrpSpPr/>
          <p:nvPr/>
        </p:nvGrpSpPr>
        <p:grpSpPr>
          <a:xfrm>
            <a:off x="2419356" y="3242043"/>
            <a:ext cx="10915643" cy="1267270"/>
            <a:chOff x="1612904" y="2382068"/>
            <a:chExt cx="6621777" cy="844846"/>
          </a:xfrm>
        </p:grpSpPr>
        <p:pic>
          <p:nvPicPr>
            <p:cNvPr descr="preencoded.png" id="21" name="Image 5">
              <a:extLst>
                <a:ext uri="{FF2B5EF4-FFF2-40B4-BE49-F238E27FC236}">
                  <a16:creationId xmlns:a16="http://schemas.microsoft.com/office/drawing/2014/main" id="{DEFB3CB7-A34E-4889-9E9E-1EB6B2B77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508386"/>
              <a:ext cx="324394" cy="23985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2D9C6F-3677-4931-A52A-65F5E2FF0355}"/>
                </a:ext>
              </a:extLst>
            </p:cNvPr>
            <p:cNvSpPr txBox="1"/>
            <p:nvPr/>
          </p:nvSpPr>
          <p:spPr>
            <a:xfrm>
              <a:off x="1805940" y="2382068"/>
              <a:ext cx="6428741" cy="84484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영상매체 중심의 환경변화에 대응한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다수의 영상 제작 및 홍보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8CFE78-EFFA-4211-9439-BC69BF6C3169}"/>
              </a:ext>
            </a:extLst>
          </p:cNvPr>
          <p:cNvSpPr txBox="1"/>
          <p:nvPr/>
        </p:nvSpPr>
        <p:spPr>
          <a:xfrm>
            <a:off x="1642112" y="755810"/>
            <a:ext cx="8487726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홍보사업 ①</a:t>
            </a:r>
          </a:p>
        </p:txBody>
      </p:sp>
      <p:pic>
        <p:nvPicPr>
          <p:cNvPr descr="preencoded.png" id="10" name="Image 2">
            <a:extLst>
              <a:ext uri="{FF2B5EF4-FFF2-40B4-BE49-F238E27FC236}">
                <a16:creationId xmlns:a16="http://schemas.microsoft.com/office/drawing/2014/main" id="{D83FD4F0-31AA-4575-8973-0980348D01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2751" r="96717"/>
          <a:stretch/>
        </p:blipFill>
        <p:spPr>
          <a:xfrm>
            <a:off x="1936569" y="2468863"/>
            <a:ext cx="386754" cy="573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873CE-6E9C-4E5D-9686-945D4B4C8661}"/>
              </a:ext>
            </a:extLst>
          </p:cNvPr>
          <p:cNvSpPr txBox="1"/>
          <p:nvPr/>
        </p:nvSpPr>
        <p:spPr>
          <a:xfrm>
            <a:off x="2263141" y="2506431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홍보사업 개선 및 활성화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C26CCD3-9EAC-4A43-9F2C-F43642C3085F}"/>
              </a:ext>
            </a:extLst>
          </p:cNvPr>
          <p:cNvGrpSpPr/>
          <p:nvPr/>
        </p:nvGrpSpPr>
        <p:grpSpPr>
          <a:xfrm>
            <a:off x="2419357" y="6516048"/>
            <a:ext cx="9932666" cy="646266"/>
            <a:chOff x="1612904" y="2468965"/>
            <a:chExt cx="6621777" cy="430844"/>
          </a:xfrm>
        </p:grpSpPr>
        <p:pic>
          <p:nvPicPr>
            <p:cNvPr descr="preencoded.png" id="24" name="Image 5">
              <a:extLst>
                <a:ext uri="{FF2B5EF4-FFF2-40B4-BE49-F238E27FC236}">
                  <a16:creationId xmlns:a16="http://schemas.microsoft.com/office/drawing/2014/main" id="{B0C83A28-A4A7-40EB-AD23-40259CD6A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583318"/>
              <a:ext cx="324394" cy="2398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4CC902-9AD4-4182-B1C0-14F3B2C806BF}"/>
                </a:ext>
              </a:extLst>
            </p:cNvPr>
            <p:cNvSpPr txBox="1"/>
            <p:nvPr/>
          </p:nvSpPr>
          <p:spPr>
            <a:xfrm>
              <a:off x="1805940" y="2468965"/>
              <a:ext cx="6428741" cy="43084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>
                <a:lnSpc>
                  <a:spcPct val="150000"/>
                </a:lnSpc>
              </a:pP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카카오톡 채널 홍보 활성화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AAE21E6-56BB-4997-AE08-DA6866643318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 l="18" r="83" t="99"/>
          <a:stretch/>
        </p:blipFill>
        <p:spPr>
          <a:xfrm>
            <a:off x="2734920" y="3819291"/>
            <a:ext cx="9643113" cy="247311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5CDAE0F-CC68-4519-B6AD-C781A4F067CF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" l="48" r="44" t="71"/>
          <a:stretch/>
        </p:blipFill>
        <p:spPr>
          <a:xfrm>
            <a:off x="2763458" y="7125986"/>
            <a:ext cx="9586038" cy="22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1460"/>
      </p:ext>
    </p:extLst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1B332FAB-518C-464D-B178-46E05B95F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" y="113683"/>
            <a:ext cx="13716000" cy="1028704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CB12F91-2E03-48D4-A15A-1C934069B0E1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l="34" r="61" t="54"/>
          <a:stretch/>
        </p:blipFill>
        <p:spPr>
          <a:xfrm>
            <a:off x="1841884" y="3042416"/>
            <a:ext cx="10607021" cy="562052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202B0B1-AD44-4F91-ACC5-784ADCF32CAF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l="34" r="61" t="33259"/>
          <a:stretch/>
        </p:blipFill>
        <p:spPr>
          <a:xfrm>
            <a:off x="1841882" y="5861594"/>
            <a:ext cx="10607021" cy="3751653"/>
          </a:xfrm>
          <a:prstGeom prst="rect">
            <a:avLst/>
          </a:prstGeom>
        </p:spPr>
      </p:pic>
      <p:pic>
        <p:nvPicPr>
          <p:cNvPr descr="preencoded.png" id="5" name="Image 2">
            <a:extLst>
              <a:ext uri="{FF2B5EF4-FFF2-40B4-BE49-F238E27FC236}">
                <a16:creationId xmlns:a16="http://schemas.microsoft.com/office/drawing/2014/main" id="{C8934475-5EC2-4EBE-9384-016A1D6849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751" r="96717"/>
          <a:stretch/>
        </p:blipFill>
        <p:spPr>
          <a:xfrm>
            <a:off x="1936569" y="2468863"/>
            <a:ext cx="386754" cy="573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11BB5-8D9D-407F-BDAC-1D3533CC6ECF}"/>
              </a:ext>
            </a:extLst>
          </p:cNvPr>
          <p:cNvSpPr txBox="1"/>
          <p:nvPr/>
        </p:nvSpPr>
        <p:spPr>
          <a:xfrm>
            <a:off x="2263141" y="2506431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typeface="+mj-ea"/>
                <a:ea typeface="+mj-ea"/>
              </a:rPr>
              <a:t>성과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994BF9-BB84-429C-9CF2-66A30466776B}"/>
              </a:ext>
            </a:extLst>
          </p:cNvPr>
          <p:cNvSpPr txBox="1"/>
          <p:nvPr/>
        </p:nvSpPr>
        <p:spPr>
          <a:xfrm>
            <a:off x="1642112" y="755810"/>
            <a:ext cx="8487726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typeface="+mj-ea"/>
                <a:ea typeface="+mj-ea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typeface="+mj-ea"/>
                <a:ea typeface="+mj-ea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typeface="+mj-ea"/>
                <a:ea typeface="+mj-ea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typeface="+mj-ea"/>
                <a:ea typeface="+mj-ea"/>
              </a:rPr>
              <a:t>홍보사업 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72C1A-EE76-464F-A8E6-356630FEC70A}"/>
              </a:ext>
            </a:extLst>
          </p:cNvPr>
          <p:cNvSpPr txBox="1"/>
          <p:nvPr/>
        </p:nvSpPr>
        <p:spPr>
          <a:xfrm>
            <a:off x="9182559" y="3425709"/>
            <a:ext cx="3174687" cy="5078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/>
            <a:r>
              <a:rPr altLang="en-US" dirty="0" lang="ko-KR" spc="-225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카카오톡</a:t>
            </a:r>
            <a:r>
              <a:rPr altLang="ko-KR" dirty="0" lang="en-US" spc="-225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, </a:t>
            </a:r>
            <a:r>
              <a:rPr altLang="en-US" dirty="0" lang="ko-KR" spc="-225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페이스북</a:t>
            </a:r>
            <a:endParaRPr altLang="ko-KR" dirty="0" lang="en-US" spc="-225" sz="2700">
              <a:solidFill>
                <a:srgbClr val="464030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1A768F4-E793-425B-9924-1EF157E9B37D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" l="198" r="51859" t="11847"/>
          <a:stretch/>
        </p:blipFill>
        <p:spPr>
          <a:xfrm>
            <a:off x="9067912" y="6819900"/>
            <a:ext cx="1604686" cy="28362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FDC539-2B91-4BEB-9A68-BBE1C5972526}"/>
              </a:ext>
            </a:extLst>
          </p:cNvPr>
          <p:cNvSpPr txBox="1"/>
          <p:nvPr/>
        </p:nvSpPr>
        <p:spPr>
          <a:xfrm>
            <a:off x="9182559" y="3915527"/>
            <a:ext cx="1999247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/>
            <a:r>
              <a:rPr altLang="en-US" dirty="0" lang="ko-KR" sz="30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친구 증가</a:t>
            </a:r>
            <a:endParaRPr altLang="ko-KR" dirty="0" lang="en-US" sz="3000">
              <a:solidFill>
                <a:srgbClr val="464030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0B1CB05-1101-42E3-B539-073FAE5676FB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" l="117" r="366" t="291"/>
          <a:stretch/>
        </p:blipFill>
        <p:spPr>
          <a:xfrm>
            <a:off x="7306528" y="6591300"/>
            <a:ext cx="1604685" cy="30648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6529EB-3BF3-40FA-BA55-B36534906943}"/>
              </a:ext>
            </a:extLst>
          </p:cNvPr>
          <p:cNvSpPr txBox="1"/>
          <p:nvPr/>
        </p:nvSpPr>
        <p:spPr>
          <a:xfrm>
            <a:off x="5759919" y="3430166"/>
            <a:ext cx="2887304" cy="5078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/>
            <a:r>
              <a:rPr altLang="en-US" dirty="0" lang="ko-KR" sz="2700">
                <a:solidFill>
                  <a:srgbClr val="464030"/>
                </a:solidFill>
                <a:latin typeface="+mn-ea"/>
              </a:rPr>
              <a:t>홍보영상</a:t>
            </a:r>
            <a:r>
              <a:rPr altLang="ko-KR" dirty="0" lang="en-US" sz="2700">
                <a:solidFill>
                  <a:srgbClr val="464030"/>
                </a:solidFill>
                <a:latin typeface="+mn-ea"/>
              </a:rPr>
              <a:t> </a:t>
            </a:r>
            <a:r>
              <a:rPr altLang="en-US" dirty="0" lang="ko-KR" sz="2700">
                <a:solidFill>
                  <a:srgbClr val="464030"/>
                </a:solidFill>
                <a:latin typeface="+mn-ea"/>
              </a:rPr>
              <a:t>제작</a:t>
            </a:r>
            <a:endParaRPr altLang="ko-KR" dirty="0" lang="en-US" sz="2700">
              <a:solidFill>
                <a:srgbClr val="464030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8F4CA-EEED-41F0-A006-914525457574}"/>
              </a:ext>
            </a:extLst>
          </p:cNvPr>
          <p:cNvSpPr txBox="1"/>
          <p:nvPr/>
        </p:nvSpPr>
        <p:spPr>
          <a:xfrm>
            <a:off x="5824017" y="3915527"/>
            <a:ext cx="3174687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/>
            <a:r>
              <a:rPr altLang="ko-KR" dirty="0" lang="en-US" sz="3000">
                <a:solidFill>
                  <a:srgbClr val="464030"/>
                </a:solidFill>
                <a:latin typeface="+mn-ea"/>
              </a:rPr>
              <a:t>414% </a:t>
            </a:r>
            <a:r>
              <a:rPr altLang="en-US" dirty="0" lang="ko-KR" sz="3000">
                <a:solidFill>
                  <a:srgbClr val="464030"/>
                </a:solidFill>
                <a:latin typeface="+mn-ea"/>
              </a:rPr>
              <a:t>증가</a:t>
            </a:r>
            <a:endParaRPr altLang="ko-KR" dirty="0" lang="en-US" sz="3000">
              <a:solidFill>
                <a:srgbClr val="464030"/>
              </a:solidFill>
              <a:latin typeface="+mn-ea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3973161-2059-4573-BD76-D3E8B2E214BA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" l="159" r="176" t="23"/>
          <a:stretch/>
        </p:blipFill>
        <p:spPr>
          <a:xfrm>
            <a:off x="2171707" y="5780337"/>
            <a:ext cx="2937839" cy="3647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9D5F6-CF45-4051-AB0F-B4E1903A9AF4}"/>
              </a:ext>
            </a:extLst>
          </p:cNvPr>
          <p:cNvSpPr txBox="1"/>
          <p:nvPr/>
        </p:nvSpPr>
        <p:spPr>
          <a:xfrm>
            <a:off x="2225563" y="3425709"/>
            <a:ext cx="2907360" cy="5078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/>
            <a:r>
              <a:rPr altLang="en-US" dirty="0" err="1" lang="ko-KR" sz="2700">
                <a:solidFill>
                  <a:srgbClr val="464030"/>
                </a:solidFill>
                <a:latin typeface="+mn-ea"/>
              </a:rPr>
              <a:t>한시복</a:t>
            </a:r>
            <a:r>
              <a:rPr altLang="en-US" dirty="0" lang="ko-KR" sz="2700">
                <a:solidFill>
                  <a:srgbClr val="464030"/>
                </a:solidFill>
                <a:latin typeface="+mn-ea"/>
              </a:rPr>
              <a:t> 뉴스레터</a:t>
            </a:r>
            <a:endParaRPr altLang="ko-KR" dirty="0" lang="en-US" sz="2700">
              <a:solidFill>
                <a:srgbClr val="464030"/>
              </a:solidFill>
              <a:latin typeface="+mn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45AB96-C955-4D7D-898B-0CF4D93136CD}"/>
              </a:ext>
            </a:extLst>
          </p:cNvPr>
          <p:cNvSpPr txBox="1"/>
          <p:nvPr/>
        </p:nvSpPr>
        <p:spPr>
          <a:xfrm>
            <a:off x="2216029" y="3911063"/>
            <a:ext cx="3174687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 indent="-685800" marL="685800"/>
            <a:r>
              <a:rPr altLang="en-US" dirty="0" err="1" lang="ko-KR" sz="3000">
                <a:solidFill>
                  <a:srgbClr val="464030"/>
                </a:solidFill>
                <a:latin typeface="+mn-ea"/>
              </a:rPr>
              <a:t>오픈율</a:t>
            </a:r>
            <a:r>
              <a:rPr altLang="en-US" dirty="0" lang="ko-KR" sz="3000">
                <a:solidFill>
                  <a:srgbClr val="464030"/>
                </a:solidFill>
                <a:latin typeface="+mn-ea"/>
              </a:rPr>
              <a:t> 상승</a:t>
            </a:r>
            <a:endParaRPr altLang="ko-KR" dirty="0" lang="en-US" sz="3000">
              <a:solidFill>
                <a:srgbClr val="464030"/>
              </a:solidFill>
              <a:latin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C027BAF-C620-4A78-BD50-3AB0D5BA2280}"/>
              </a:ext>
            </a:extLst>
          </p:cNvPr>
          <p:cNvGrpSpPr/>
          <p:nvPr/>
        </p:nvGrpSpPr>
        <p:grpSpPr>
          <a:xfrm>
            <a:off x="7391400" y="6134100"/>
            <a:ext cx="997548" cy="523220"/>
            <a:chOff x="7308252" y="6177290"/>
            <a:chExt cx="997548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E8B03A-471A-4594-9C6C-F14BF47DCA01}"/>
                </a:ext>
              </a:extLst>
            </p:cNvPr>
            <p:cNvSpPr txBox="1"/>
            <p:nvPr/>
          </p:nvSpPr>
          <p:spPr>
            <a:xfrm>
              <a:off x="7308252" y="6177290"/>
              <a:ext cx="98511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ko-KR" dirty="0" lang="en-US" sz="2800">
                  <a:solidFill>
                    <a:srgbClr val="A29372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414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3B2B18-619B-4224-9BB1-B06C6A2ED628}"/>
                </a:ext>
              </a:extLst>
            </p:cNvPr>
            <p:cNvSpPr txBox="1"/>
            <p:nvPr/>
          </p:nvSpPr>
          <p:spPr>
            <a:xfrm>
              <a:off x="7964532" y="6286500"/>
              <a:ext cx="341268" cy="38472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ko-KR" dirty="0" lang="en-US" sz="1900">
                  <a:solidFill>
                    <a:srgbClr val="A29372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%</a:t>
              </a:r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F45AE732-D669-47B8-90C5-89C57A9C652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" l="47712" r="254" t="29"/>
          <a:stretch/>
        </p:blipFill>
        <p:spPr>
          <a:xfrm>
            <a:off x="10658373" y="6438900"/>
            <a:ext cx="1741635" cy="3217210"/>
          </a:xfrm>
          <a:prstGeom prst="rect">
            <a:avLst/>
          </a:prstGeom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23206F5A-360B-46E1-A113-0F350ED29A58}"/>
              </a:ext>
            </a:extLst>
          </p:cNvPr>
          <p:cNvGrpSpPr/>
          <p:nvPr/>
        </p:nvGrpSpPr>
        <p:grpSpPr>
          <a:xfrm>
            <a:off x="10922331" y="5994384"/>
            <a:ext cx="1105633" cy="523220"/>
            <a:chOff x="7200167" y="6177290"/>
            <a:chExt cx="1105633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5F7703-DF36-4590-9C39-7CD120E7C46E}"/>
                </a:ext>
              </a:extLst>
            </p:cNvPr>
            <p:cNvSpPr txBox="1"/>
            <p:nvPr/>
          </p:nvSpPr>
          <p:spPr>
            <a:xfrm>
              <a:off x="7200167" y="6177290"/>
              <a:ext cx="985119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ko-KR" dirty="0" lang="en-US" sz="2800">
                  <a:solidFill>
                    <a:srgbClr val="A29372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12.4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FFF77F-2FC9-4EB4-A38B-5FA160D140A8}"/>
                </a:ext>
              </a:extLst>
            </p:cNvPr>
            <p:cNvSpPr txBox="1"/>
            <p:nvPr/>
          </p:nvSpPr>
          <p:spPr>
            <a:xfrm>
              <a:off x="7964532" y="6286500"/>
              <a:ext cx="341268" cy="38472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ko-KR" dirty="0" lang="en-US" sz="1900">
                  <a:solidFill>
                    <a:srgbClr val="A29372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%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382FA19A-8A03-4A4C-9166-0E7520024F20}"/>
              </a:ext>
            </a:extLst>
          </p:cNvPr>
          <p:cNvGrpSpPr/>
          <p:nvPr/>
        </p:nvGrpSpPr>
        <p:grpSpPr>
          <a:xfrm>
            <a:off x="9780929" y="6372880"/>
            <a:ext cx="887071" cy="523220"/>
            <a:chOff x="9704729" y="6362700"/>
            <a:chExt cx="887071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AF705F-0827-4113-9B76-BF3CF66B0CFF}"/>
                </a:ext>
              </a:extLst>
            </p:cNvPr>
            <p:cNvSpPr txBox="1"/>
            <p:nvPr/>
          </p:nvSpPr>
          <p:spPr>
            <a:xfrm>
              <a:off x="9704729" y="6362700"/>
              <a:ext cx="796946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ko-KR" dirty="0" lang="en-US" sz="2800">
                  <a:solidFill>
                    <a:srgbClr val="93A6A9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4.1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CDE2022-39F0-49F5-9E79-A035F2300CB4}"/>
                </a:ext>
              </a:extLst>
            </p:cNvPr>
            <p:cNvSpPr txBox="1"/>
            <p:nvPr/>
          </p:nvSpPr>
          <p:spPr>
            <a:xfrm>
              <a:off x="10250532" y="6455598"/>
              <a:ext cx="341268" cy="38472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ko-KR" dirty="0" lang="en-US" sz="1900">
                  <a:solidFill>
                    <a:srgbClr val="93A6A9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%</a:t>
              </a: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49B867F7-C2A4-4045-8F1C-B1A2BAC346CE}"/>
              </a:ext>
            </a:extLst>
          </p:cNvPr>
          <p:cNvPicPr>
            <a:picLocks noChangeAspect="1"/>
          </p:cNvPicPr>
          <p:nvPr/>
        </p:nvPicPr>
        <p:blipFill>
          <a:blip cstate="email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65" y="8107115"/>
            <a:ext cx="938865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5489"/>
      </p:ext>
    </p:extLst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" name="Image 1">
            <a:extLst>
              <a:ext uri="{FF2B5EF4-FFF2-40B4-BE49-F238E27FC236}">
                <a16:creationId xmlns:a16="http://schemas.microsoft.com/office/drawing/2014/main" id="{2FBEE0C7-FAA8-44A8-BF4A-91C37B1B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42"/>
          </a:xfrm>
          <a:prstGeom prst="rect">
            <a:avLst/>
          </a:prstGeom>
        </p:spPr>
      </p:pic>
      <p:pic>
        <p:nvPicPr>
          <p:cNvPr descr="preencoded.png" id="31" name="Image 2">
            <a:extLst>
              <a:ext uri="{FF2B5EF4-FFF2-40B4-BE49-F238E27FC236}">
                <a16:creationId xmlns:a16="http://schemas.microsoft.com/office/drawing/2014/main" id="{F2639D6C-8310-4CC6-B1DD-16C538DA0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7" l="-10" r="1" t="53399"/>
          <a:stretch/>
        </p:blipFill>
        <p:spPr>
          <a:xfrm>
            <a:off x="1935388" y="7208156"/>
            <a:ext cx="11780612" cy="2606588"/>
          </a:xfrm>
          <a:prstGeom prst="rect">
            <a:avLst/>
          </a:prstGeom>
        </p:spPr>
      </p:pic>
      <p:pic>
        <p:nvPicPr>
          <p:cNvPr descr="preencoded.png" id="29" name="Image 2">
            <a:extLst>
              <a:ext uri="{FF2B5EF4-FFF2-40B4-BE49-F238E27FC236}">
                <a16:creationId xmlns:a16="http://schemas.microsoft.com/office/drawing/2014/main" id="{FE6608D7-3E94-4B63-8131-06B29972B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94" r="26059" t="7254"/>
          <a:stretch/>
        </p:blipFill>
        <p:spPr>
          <a:xfrm>
            <a:off x="1936568" y="3068023"/>
            <a:ext cx="11779433" cy="3279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E2CCD-C892-41E2-A5A1-7CC978D6C155}"/>
              </a:ext>
            </a:extLst>
          </p:cNvPr>
          <p:cNvSpPr txBox="1"/>
          <p:nvPr/>
        </p:nvSpPr>
        <p:spPr>
          <a:xfrm>
            <a:off x="1642112" y="755810"/>
            <a:ext cx="7057389" cy="7617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r>
              <a:rPr altLang="ko-KR" lang="en-US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:</a:t>
            </a:r>
            <a:r>
              <a:rPr altLang="en-US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</a:t>
            </a:r>
            <a:r>
              <a:rPr altLang="en-US" dirty="0" lang="ko-KR" sz="435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홍보사업 ②</a:t>
            </a:r>
          </a:p>
        </p:txBody>
      </p:sp>
      <p:pic>
        <p:nvPicPr>
          <p:cNvPr descr="preencoded.png" id="8" name="Image 2">
            <a:extLst>
              <a:ext uri="{FF2B5EF4-FFF2-40B4-BE49-F238E27FC236}">
                <a16:creationId xmlns:a16="http://schemas.microsoft.com/office/drawing/2014/main" id="{B7BB109B-BCBB-415A-A626-0612EAEDE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51" r="96717"/>
          <a:stretch/>
        </p:blipFill>
        <p:spPr>
          <a:xfrm>
            <a:off x="1936569" y="2455733"/>
            <a:ext cx="386754" cy="573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DAFEF3-B635-4CEA-A40B-451DC1B2BBE6}"/>
              </a:ext>
            </a:extLst>
          </p:cNvPr>
          <p:cNvSpPr txBox="1"/>
          <p:nvPr/>
        </p:nvSpPr>
        <p:spPr>
          <a:xfrm>
            <a:off x="2263140" y="2499092"/>
            <a:ext cx="9319260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재단 창립 </a:t>
            </a:r>
            <a:r>
              <a:rPr altLang="ko-KR" dirty="0" lang="en-US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50</a:t>
            </a:r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주년 기념 영상 제작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0DDCDB8-C477-4410-A2C6-91E8E875A4B8}"/>
              </a:ext>
            </a:extLst>
          </p:cNvPr>
          <p:cNvGrpSpPr/>
          <p:nvPr/>
        </p:nvGrpSpPr>
        <p:grpSpPr>
          <a:xfrm>
            <a:off x="2419356" y="4410567"/>
            <a:ext cx="11131545" cy="1338828"/>
            <a:chOff x="1612904" y="2940378"/>
            <a:chExt cx="7421030" cy="8925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DC2049-A32B-44FC-B683-DC56E1A8CAF0}"/>
                </a:ext>
              </a:extLst>
            </p:cNvPr>
            <p:cNvSpPr txBox="1"/>
            <p:nvPr/>
          </p:nvSpPr>
          <p:spPr>
            <a:xfrm>
              <a:off x="1865206" y="2940378"/>
              <a:ext cx="7168728" cy="8925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영상 제작 과정 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: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우수 기념영상 사례 조사분석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기록물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(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사진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영상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연혁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)</a:t>
              </a:r>
            </a:p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조사 정리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스토리보드 구성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시나리오 작성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촬영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(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인터뷰 진행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,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  <a:p>
              <a:pPr defTabSz="685800" indent="-685800" marL="685800"/>
              <a:r>
                <a:rPr altLang="en-US" dirty="0" err="1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드론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촬영 진행</a:t>
              </a:r>
              <a:r>
                <a:rPr altLang="ko-KR" dirty="0" lang="en-US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),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영상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편집의 제작 과정으로 진행</a:t>
              </a:r>
              <a:endParaRPr altLang="ko-KR" dirty="0" lang="en-US" spc="-225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  <p:pic>
          <p:nvPicPr>
            <p:cNvPr descr="preencoded.png" id="15" name="Image 5">
              <a:extLst>
                <a:ext uri="{FF2B5EF4-FFF2-40B4-BE49-F238E27FC236}">
                  <a16:creationId xmlns:a16="http://schemas.microsoft.com/office/drawing/2014/main" id="{B406569F-120C-45E7-BA73-3D4685DC4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990403"/>
              <a:ext cx="324394" cy="239853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3AD2D51-9625-49EE-A85C-4ADDA32B3CB4}"/>
              </a:ext>
            </a:extLst>
          </p:cNvPr>
          <p:cNvGrpSpPr/>
          <p:nvPr/>
        </p:nvGrpSpPr>
        <p:grpSpPr>
          <a:xfrm>
            <a:off x="2419357" y="3538213"/>
            <a:ext cx="11295464" cy="923330"/>
            <a:chOff x="1612904" y="2358807"/>
            <a:chExt cx="7530309" cy="615553"/>
          </a:xfrm>
        </p:grpSpPr>
        <p:pic>
          <p:nvPicPr>
            <p:cNvPr descr="preencoded.png" id="12" name="Image 5">
              <a:extLst>
                <a:ext uri="{FF2B5EF4-FFF2-40B4-BE49-F238E27FC236}">
                  <a16:creationId xmlns:a16="http://schemas.microsoft.com/office/drawing/2014/main" id="{D2831ED8-1334-470B-8388-80DA4E82C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2423547"/>
              <a:ext cx="324394" cy="2398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BECD93-8F29-4B00-8301-7ACF72A5A2E1}"/>
                </a:ext>
              </a:extLst>
            </p:cNvPr>
            <p:cNvSpPr txBox="1"/>
            <p:nvPr/>
          </p:nvSpPr>
          <p:spPr>
            <a:xfrm>
              <a:off x="1865206" y="2358807"/>
              <a:ext cx="7278007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영상 제작 경험과 역량 부족에도 외주 제작 수준의 </a:t>
              </a:r>
              <a:r>
                <a:rPr altLang="en-US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영상제작 </a:t>
              </a:r>
              <a:endParaRPr altLang="ko-KR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  <a:p>
              <a:pPr defTabSz="685800" indent="-685800" marL="685800"/>
              <a:r>
                <a:rPr altLang="en-US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목표로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수립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pic>
        <p:nvPicPr>
          <p:cNvPr descr="preencoded.png" id="19" name="Image 2">
            <a:extLst>
              <a:ext uri="{FF2B5EF4-FFF2-40B4-BE49-F238E27FC236}">
                <a16:creationId xmlns:a16="http://schemas.microsoft.com/office/drawing/2014/main" id="{0D3D401C-F22C-47B4-B86B-BCADBE593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751" r="96717"/>
          <a:stretch/>
        </p:blipFill>
        <p:spPr>
          <a:xfrm>
            <a:off x="1936569" y="6585217"/>
            <a:ext cx="386754" cy="5735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838A20-1A53-4445-B972-26CA4B5EAD60}"/>
              </a:ext>
            </a:extLst>
          </p:cNvPr>
          <p:cNvSpPr txBox="1"/>
          <p:nvPr/>
        </p:nvSpPr>
        <p:spPr>
          <a:xfrm>
            <a:off x="2263141" y="6622785"/>
            <a:ext cx="5364617" cy="600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685800"/>
            <a:r>
              <a:rPr altLang="en-US" dirty="0" lang="ko-KR" sz="33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성과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30673A7-C6A6-4C22-BD41-F29766B8600A}"/>
              </a:ext>
            </a:extLst>
          </p:cNvPr>
          <p:cNvGrpSpPr/>
          <p:nvPr/>
        </p:nvGrpSpPr>
        <p:grpSpPr>
          <a:xfrm>
            <a:off x="2419357" y="7378353"/>
            <a:ext cx="11131544" cy="923330"/>
            <a:chOff x="1612904" y="3651356"/>
            <a:chExt cx="7014629" cy="615553"/>
          </a:xfrm>
        </p:grpSpPr>
        <p:pic>
          <p:nvPicPr>
            <p:cNvPr descr="preencoded.png" id="25" name="Image 5">
              <a:extLst>
                <a:ext uri="{FF2B5EF4-FFF2-40B4-BE49-F238E27FC236}">
                  <a16:creationId xmlns:a16="http://schemas.microsoft.com/office/drawing/2014/main" id="{D84926F0-B0C4-46E9-8840-C604C346D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3717687"/>
              <a:ext cx="324394" cy="23985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A4C24B-F046-43F5-994E-D6CE1F36E394}"/>
                </a:ext>
              </a:extLst>
            </p:cNvPr>
            <p:cNvSpPr txBox="1"/>
            <p:nvPr/>
          </p:nvSpPr>
          <p:spPr>
            <a:xfrm>
              <a:off x="1805939" y="3651356"/>
              <a:ext cx="6821594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사진 </a:t>
              </a:r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기록물과 축전 중심 영상이 아닌 높은 수준과 고품질 영상 제작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C886810-A0E9-4693-979B-D399735CF112}"/>
              </a:ext>
            </a:extLst>
          </p:cNvPr>
          <p:cNvGrpSpPr/>
          <p:nvPr/>
        </p:nvGrpSpPr>
        <p:grpSpPr>
          <a:xfrm>
            <a:off x="2408725" y="8070990"/>
            <a:ext cx="10825215" cy="923330"/>
            <a:chOff x="1643743" y="3575846"/>
            <a:chExt cx="6627718" cy="615553"/>
          </a:xfrm>
        </p:grpSpPr>
        <p:pic>
          <p:nvPicPr>
            <p:cNvPr descr="preencoded.png" id="38" name="Image 5">
              <a:extLst>
                <a:ext uri="{FF2B5EF4-FFF2-40B4-BE49-F238E27FC236}">
                  <a16:creationId xmlns:a16="http://schemas.microsoft.com/office/drawing/2014/main" id="{F2DC707D-8BA3-4902-B4DF-4443AB2E6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43743" y="3634368"/>
              <a:ext cx="324394" cy="23985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D9123B7-1080-45C7-85FE-830F8DB35CB9}"/>
                </a:ext>
              </a:extLst>
            </p:cNvPr>
            <p:cNvSpPr txBox="1"/>
            <p:nvPr/>
          </p:nvSpPr>
          <p:spPr>
            <a:xfrm>
              <a:off x="1842720" y="3575846"/>
              <a:ext cx="6428741" cy="61555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재단과 복지관이 걸어온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역사와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방향성 압축 제시 </a:t>
              </a:r>
              <a:r>
                <a:rPr altLang="en-US" dirty="0" err="1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관차원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행사</a:t>
              </a:r>
              <a:r>
                <a:rPr altLang="ko-KR" dirty="0" lang="en-US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 </a:t>
              </a:r>
              <a:r>
                <a:rPr altLang="en-US" dirty="0" lang="ko-KR" spc="-225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활용 가능</a:t>
              </a:r>
              <a:endParaRPr altLang="ko-KR" dirty="0" lang="en-US" spc="-225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948F5BB1-722D-45DE-A36F-681A39618539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" l="91" r="128" t="272"/>
          <a:stretch/>
        </p:blipFill>
        <p:spPr>
          <a:xfrm>
            <a:off x="8902992" y="645038"/>
            <a:ext cx="4119297" cy="2404692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D24556F8-82A0-455E-B0E0-1C847F583FC7}"/>
              </a:ext>
            </a:extLst>
          </p:cNvPr>
          <p:cNvGrpSpPr/>
          <p:nvPr/>
        </p:nvGrpSpPr>
        <p:grpSpPr>
          <a:xfrm>
            <a:off x="2419357" y="8749995"/>
            <a:ext cx="10521944" cy="507831"/>
            <a:chOff x="1612904" y="3651356"/>
            <a:chExt cx="7014629" cy="338554"/>
          </a:xfrm>
        </p:grpSpPr>
        <p:pic>
          <p:nvPicPr>
            <p:cNvPr descr="preencoded.png" id="27" name="Image 5">
              <a:extLst>
                <a:ext uri="{FF2B5EF4-FFF2-40B4-BE49-F238E27FC236}">
                  <a16:creationId xmlns:a16="http://schemas.microsoft.com/office/drawing/2014/main" id="{C53BF509-093A-4A06-BB98-69CBF15F3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7" l="1370" r="1362" t="942"/>
            <a:stretch/>
          </p:blipFill>
          <p:spPr>
            <a:xfrm>
              <a:off x="1612904" y="3717687"/>
              <a:ext cx="324394" cy="23985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709714-BA84-4E10-A2B6-04A267E916F3}"/>
                </a:ext>
              </a:extLst>
            </p:cNvPr>
            <p:cNvSpPr txBox="1"/>
            <p:nvPr/>
          </p:nvSpPr>
          <p:spPr>
            <a:xfrm>
              <a:off x="1805939" y="3651356"/>
              <a:ext cx="6821594" cy="3385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685800" indent="-685800" marL="685800"/>
              <a:r>
                <a:rPr altLang="en-US" dirty="0" lang="ko-KR" sz="2700">
                  <a:solidFill>
                    <a:srgbClr val="464030"/>
                  </a:solidFill>
                  <a:latin charset="-127" panose="020B0503020000020004" pitchFamily="50" typeface="맑은 고딕"/>
                  <a:ea charset="-127" panose="020B0503020000020004" pitchFamily="50" typeface="맑은 고딕"/>
                </a:rPr>
                <a:t>기념영상 및 홍보영상 제작 경험과 역량 향상의 계기 마련</a:t>
              </a:r>
              <a:endParaRPr altLang="ko-KR" dirty="0" lang="en-US" sz="2700">
                <a:solidFill>
                  <a:srgbClr val="464030"/>
                </a:solidFill>
                <a:latin charset="-127" panose="020B0503020000020004" pitchFamily="50" typeface="맑은 고딕"/>
                <a:ea charset="-127" panose="020B0503020000020004" pitchFamily="50"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659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0F2D7E-C92D-447E-9BB0-A360B73F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79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558F5ED3-22B8-4F00-93FA-9F1331030607}"/>
              </a:ext>
            </a:extLst>
          </p:cNvPr>
          <p:cNvSpPr txBox="1"/>
          <p:nvPr/>
        </p:nvSpPr>
        <p:spPr>
          <a:xfrm>
            <a:off x="1033262" y="2171570"/>
            <a:ext cx="7384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5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청년 프로그램</a:t>
            </a:r>
            <a:r>
              <a:rPr lang="en-US" altLang="ko-KR" sz="45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5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활성화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02D861-1376-47E2-B894-CE9D81072379}"/>
              </a:ext>
            </a:extLst>
          </p:cNvPr>
          <p:cNvSpPr txBox="1"/>
          <p:nvPr/>
        </p:nvSpPr>
        <p:spPr>
          <a:xfrm>
            <a:off x="3662484" y="3328953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통큰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청년 및 청년 스터디 모임 운영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43904-DD76-44FB-987B-6F4263F09DD1}"/>
              </a:ext>
            </a:extLst>
          </p:cNvPr>
          <p:cNvSpPr txBox="1"/>
          <p:nvPr/>
        </p:nvSpPr>
        <p:spPr>
          <a:xfrm>
            <a:off x="3429000" y="3931486"/>
            <a:ext cx="9272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>
              <a:buFontTx/>
              <a:buChar char="-"/>
            </a:pP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비시각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청년 통합 활동 통해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생산적 사회 활동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 마련</a:t>
            </a:r>
            <a:endParaRPr lang="en-US" altLang="ko-KR" sz="2000" b="1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4303" indent="-214303">
              <a:buFontTx/>
              <a:buChar char="-"/>
            </a:pP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취업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진로  준비를 위한 특수교사 임용대비 장애학생 수험생 스터디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지원</a:t>
            </a:r>
            <a:endParaRPr lang="en-US" altLang="ko-KR" sz="2000" b="1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4303" indent="-214303">
              <a:buFontTx/>
              <a:buChar char="-"/>
            </a:pP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만족도는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높지만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주체적 지속 참여에 어려움 있음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3F3FF-B239-44F1-A70C-4AD1EBF90EEA}"/>
              </a:ext>
            </a:extLst>
          </p:cNvPr>
          <p:cNvSpPr txBox="1"/>
          <p:nvPr/>
        </p:nvSpPr>
        <p:spPr>
          <a:xfrm>
            <a:off x="3601394" y="6404149"/>
            <a:ext cx="83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 도우미 협업 활동 및 장애지원센터 업무협력회의 실시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46278A-BE69-43B6-986F-FF6F9551DA98}"/>
              </a:ext>
            </a:extLst>
          </p:cNvPr>
          <p:cNvSpPr txBox="1"/>
          <p:nvPr/>
        </p:nvSpPr>
        <p:spPr>
          <a:xfrm>
            <a:off x="3507230" y="7089972"/>
            <a:ext cx="9707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단국대 점자동아리와 연계하여 교내 인식개선 활동 진행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점자 스티커 부착 등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)</a:t>
            </a:r>
          </a:p>
          <a:p>
            <a:pPr marL="214303" indent="-214303">
              <a:buFontTx/>
              <a:buChar char="-"/>
            </a:pP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주서비스 연계대학 장애학생지원센터 개별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방문 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한국예술종합대학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한양대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)</a:t>
            </a:r>
          </a:p>
          <a:p>
            <a:pPr marL="214303" indent="-214303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도우미학생 간담회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한예종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연세대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 및 연세대 교직원 대상 대체자료 지원 교육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ea typeface="맑은 고딕" panose="020B0503020000020004" pitchFamily="50" charset="-127"/>
            </a:endParaRPr>
          </a:p>
          <a:p>
            <a:pPr marL="214303" indent="-214303">
              <a:buFontTx/>
              <a:buChar char="-"/>
            </a:pP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21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개 연계대학 중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12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개교 장애지원센터 담당자간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업무협력회의 실시</a:t>
            </a:r>
            <a:endParaRPr lang="en-US" altLang="ko-KR" sz="2000" b="1">
              <a:solidFill>
                <a:schemeClr val="tx2">
                  <a:lumMod val="75000"/>
                </a:schemeClr>
              </a:solidFill>
              <a:ea typeface="맑은 고딕" panose="020B0503020000020004" pitchFamily="50" charset="-127"/>
            </a:endParaRPr>
          </a:p>
          <a:p>
            <a:pPr marL="214303" indent="-214303">
              <a:buFontTx/>
              <a:buChar char="-"/>
            </a:pPr>
            <a:endParaRPr lang="en-US" altLang="ko-KR" sz="2000" b="1" dirty="0">
              <a:solidFill>
                <a:schemeClr val="tx2">
                  <a:lumMod val="75000"/>
                </a:schemeClr>
              </a:solidFill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-&gt;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ea typeface="맑은 고딕" panose="020B0503020000020004" pitchFamily="50" charset="-127"/>
              </a:rPr>
              <a:t>시각장애학생을 위한 대학과 복지관 차원의 다각적 협력의 필요성  재확인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05E797-CFC0-437D-80AD-AD723CB9D21D}"/>
              </a:ext>
            </a:extLst>
          </p:cNvPr>
          <p:cNvSpPr/>
          <p:nvPr/>
        </p:nvSpPr>
        <p:spPr>
          <a:xfrm>
            <a:off x="1662849" y="3845194"/>
            <a:ext cx="11090683" cy="1539718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B225D93-3FC1-425F-9655-3BF31BC44583}"/>
              </a:ext>
            </a:extLst>
          </p:cNvPr>
          <p:cNvSpPr/>
          <p:nvPr/>
        </p:nvSpPr>
        <p:spPr>
          <a:xfrm>
            <a:off x="903640" y="3446366"/>
            <a:ext cx="2517332" cy="16144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27EEB6F8-1C43-4F3D-B5B3-C6BA99551D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7" y="3541908"/>
            <a:ext cx="2335341" cy="1423383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C0D256B5-01C0-48FD-A629-FBFC06183B16}"/>
              </a:ext>
            </a:extLst>
          </p:cNvPr>
          <p:cNvSpPr/>
          <p:nvPr/>
        </p:nvSpPr>
        <p:spPr>
          <a:xfrm>
            <a:off x="1683631" y="6952847"/>
            <a:ext cx="11090683" cy="2076117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665F18E-3186-45DB-BAAD-66A0046AD156}"/>
              </a:ext>
            </a:extLst>
          </p:cNvPr>
          <p:cNvSpPr/>
          <p:nvPr/>
        </p:nvSpPr>
        <p:spPr>
          <a:xfrm>
            <a:off x="899306" y="6542096"/>
            <a:ext cx="2517332" cy="16144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ABAE9241-3A0C-4200-A103-95D1DEEDE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7" y="6628753"/>
            <a:ext cx="2356123" cy="1441136"/>
          </a:xfrm>
          <a:prstGeom prst="rect">
            <a:avLst/>
          </a:prstGeom>
        </p:spPr>
      </p:pic>
      <p:grpSp>
        <p:nvGrpSpPr>
          <p:cNvPr id="18" name="그룹 1002">
            <a:extLst>
              <a:ext uri="{FF2B5EF4-FFF2-40B4-BE49-F238E27FC236}">
                <a16:creationId xmlns:a16="http://schemas.microsoft.com/office/drawing/2014/main" id="{4A559AAD-89D2-408C-933C-B111A6588663}"/>
              </a:ext>
            </a:extLst>
          </p:cNvPr>
          <p:cNvGrpSpPr/>
          <p:nvPr/>
        </p:nvGrpSpPr>
        <p:grpSpPr>
          <a:xfrm>
            <a:off x="895173" y="925885"/>
            <a:ext cx="12973227" cy="921591"/>
            <a:chOff x="1063158" y="637116"/>
            <a:chExt cx="17297635" cy="622842"/>
          </a:xfrm>
        </p:grpSpPr>
        <p:pic>
          <p:nvPicPr>
            <p:cNvPr id="19" name="Object 5">
              <a:extLst>
                <a:ext uri="{FF2B5EF4-FFF2-40B4-BE49-F238E27FC236}">
                  <a16:creationId xmlns:a16="http://schemas.microsoft.com/office/drawing/2014/main" id="{7A0B378E-01F3-4279-9807-C30FE7BF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158" y="637116"/>
              <a:ext cx="17297635" cy="6228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5708A8-41FF-4A84-AB35-2F0E27FBA009}"/>
              </a:ext>
            </a:extLst>
          </p:cNvPr>
          <p:cNvSpPr txBox="1"/>
          <p:nvPr/>
        </p:nvSpPr>
        <p:spPr>
          <a:xfrm>
            <a:off x="45146" y="1038136"/>
            <a:ext cx="9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36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C78F59-DF1B-4298-9D7B-61BD84D0B8CC}"/>
              </a:ext>
            </a:extLst>
          </p:cNvPr>
          <p:cNvSpPr txBox="1"/>
          <p:nvPr/>
        </p:nvSpPr>
        <p:spPr>
          <a:xfrm>
            <a:off x="1033262" y="1115080"/>
            <a:ext cx="1093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r>
              <a:rPr lang="en-US" altLang="ko-KR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중점 사업</a:t>
            </a:r>
          </a:p>
        </p:txBody>
      </p:sp>
    </p:spTree>
    <p:extLst>
      <p:ext uri="{BB962C8B-B14F-4D97-AF65-F5344CB8AC3E}">
        <p14:creationId xmlns:p14="http://schemas.microsoft.com/office/powerpoint/2010/main" val="2190902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558F5ED3-22B8-4F00-93FA-9F1331030607}"/>
              </a:ext>
            </a:extLst>
          </p:cNvPr>
          <p:cNvSpPr txBox="1"/>
          <p:nvPr/>
        </p:nvSpPr>
        <p:spPr>
          <a:xfrm>
            <a:off x="1033262" y="2157181"/>
            <a:ext cx="104560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45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성인외국어학습 맞춤형 지원 강화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02D861-1376-47E2-B894-CE9D81072379}"/>
              </a:ext>
            </a:extLst>
          </p:cNvPr>
          <p:cNvSpPr txBox="1"/>
          <p:nvPr/>
        </p:nvSpPr>
        <p:spPr>
          <a:xfrm>
            <a:off x="3541506" y="3318183"/>
            <a:ext cx="777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일본어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자격취득반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그룹수업 분야별 개설 확대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843904-DD76-44FB-987B-6F4263F09DD1}"/>
              </a:ext>
            </a:extLst>
          </p:cNvPr>
          <p:cNvSpPr txBox="1"/>
          <p:nvPr/>
        </p:nvSpPr>
        <p:spPr>
          <a:xfrm>
            <a:off x="3403645" y="3966508"/>
            <a:ext cx="9397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>
              <a:buFontTx/>
              <a:buChar char="-"/>
            </a:pP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JLPT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자격취득반 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니혼고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PT 6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기까지 운영하여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다수의 합격자 배출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4303" indent="-214303">
              <a:buFontTx/>
              <a:buChar char="-"/>
            </a:pP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스마트니혼고의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분야별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목적별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프로그램 운영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100%)</a:t>
            </a:r>
          </a:p>
          <a:p>
            <a:pPr marL="214303" indent="-214303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일본어 전공 시각장애 강사 및 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일본어점역자원봉사자를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활용하는 등 다양한 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강사풀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확보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4303" indent="-214303">
              <a:buFontTx/>
              <a:buChar char="-"/>
            </a:pP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b="1" spc="-15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시각장애 일본어 학습기관으로 자리매김</a:t>
            </a:r>
            <a:r>
              <a:rPr lang="en-US" altLang="ko-KR" sz="2000" b="1" spc="-15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체험활동 </a:t>
            </a:r>
            <a:r>
              <a:rPr lang="ko-KR" altLang="en-US" sz="2000" b="1" spc="-15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확대 및 일본어교정사양성반 욕구 </a:t>
            </a:r>
            <a:endParaRPr lang="ko-KR" altLang="en-US" sz="2000" b="1" spc="-15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C3F3FF-B239-44F1-A70C-4AD1EBF90EEA}"/>
              </a:ext>
            </a:extLst>
          </p:cNvPr>
          <p:cNvSpPr txBox="1"/>
          <p:nvPr/>
        </p:nvSpPr>
        <p:spPr>
          <a:xfrm>
            <a:off x="3637481" y="6772565"/>
            <a:ext cx="821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영어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그룹수업 신설 및 외국어영역 확대 욕구 접수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46278A-BE69-43B6-986F-FF6F9551DA98}"/>
              </a:ext>
            </a:extLst>
          </p:cNvPr>
          <p:cNvSpPr txBox="1"/>
          <p:nvPr/>
        </p:nvSpPr>
        <p:spPr>
          <a:xfrm>
            <a:off x="3518989" y="7505700"/>
            <a:ext cx="922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전화영어 연중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하반기 변경하여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심적 부담 완화 및 원활한 참여 도모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4303" indent="-214303">
              <a:buFontTx/>
              <a:buChar char="-"/>
            </a:pPr>
            <a:r>
              <a:rPr lang="ko-KR" altLang="en-US" sz="2000" b="1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학습휴지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기간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활용해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그룹수업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(meet-up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시범운영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100%)</a:t>
            </a:r>
          </a:p>
          <a:p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2000" b="1" spc="-15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활성화된 일본어프로그램 모델링 필요성 및 중국어 학습 프로그램 개설 욕구 접수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113EC-7644-49FE-B564-FA387234F425}"/>
              </a:ext>
            </a:extLst>
          </p:cNvPr>
          <p:cNvSpPr txBox="1"/>
          <p:nvPr/>
        </p:nvSpPr>
        <p:spPr>
          <a:xfrm>
            <a:off x="12902877" y="9253835"/>
            <a:ext cx="79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  <a:latin typeface="HSBRL01" panose="02000000000000000000" pitchFamily="2" charset="-127"/>
                <a:ea typeface="HSBRL01" panose="02000000000000000000" pitchFamily="2" charset="-127"/>
                <a:cs typeface="HSBRL01" panose="02000000000000000000" pitchFamily="2" charset="-127"/>
              </a:rPr>
              <a:t>#e</a:t>
            </a:r>
            <a:endParaRPr lang="ko-KR" altLang="en-US" sz="2400" dirty="0">
              <a:solidFill>
                <a:schemeClr val="bg1">
                  <a:lumMod val="85000"/>
                </a:schemeClr>
              </a:solidFill>
              <a:latin typeface="HSBRL01" panose="02000000000000000000" pitchFamily="2" charset="-127"/>
              <a:ea typeface="HSBRL01" panose="02000000000000000000" pitchFamily="2" charset="-127"/>
              <a:cs typeface="HSBRL01" panose="02000000000000000000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E44CEE6-74E0-4CD4-9D69-8F5B27D072DC}"/>
              </a:ext>
            </a:extLst>
          </p:cNvPr>
          <p:cNvSpPr/>
          <p:nvPr/>
        </p:nvSpPr>
        <p:spPr>
          <a:xfrm>
            <a:off x="1672869" y="3876103"/>
            <a:ext cx="11166611" cy="2147214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698B7C2-1319-4EFD-A061-E193CED9B152}"/>
              </a:ext>
            </a:extLst>
          </p:cNvPr>
          <p:cNvSpPr/>
          <p:nvPr/>
        </p:nvSpPr>
        <p:spPr>
          <a:xfrm>
            <a:off x="903640" y="3407615"/>
            <a:ext cx="2517332" cy="16144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F5217EAA-A299-4F6D-BFD0-478AA79CC3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7" y="3512541"/>
            <a:ext cx="2314667" cy="1405721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D3A61651-6456-4222-A9DA-68A6C8ECD57E}"/>
              </a:ext>
            </a:extLst>
          </p:cNvPr>
          <p:cNvSpPr/>
          <p:nvPr/>
        </p:nvSpPr>
        <p:spPr>
          <a:xfrm>
            <a:off x="1703309" y="7339048"/>
            <a:ext cx="11166611" cy="1614452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9D4552E-EC9C-47D5-A67C-8B125F34CC19}"/>
              </a:ext>
            </a:extLst>
          </p:cNvPr>
          <p:cNvSpPr/>
          <p:nvPr/>
        </p:nvSpPr>
        <p:spPr>
          <a:xfrm>
            <a:off x="929040" y="6930216"/>
            <a:ext cx="2517332" cy="16144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075312-C15C-47DD-AFF2-FDD513D1B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2" y="7031021"/>
            <a:ext cx="2311664" cy="1414011"/>
          </a:xfrm>
          <a:prstGeom prst="rect">
            <a:avLst/>
          </a:prstGeom>
        </p:spPr>
      </p:pic>
      <p:grpSp>
        <p:nvGrpSpPr>
          <p:cNvPr id="18" name="그룹 1002">
            <a:extLst>
              <a:ext uri="{FF2B5EF4-FFF2-40B4-BE49-F238E27FC236}">
                <a16:creationId xmlns:a16="http://schemas.microsoft.com/office/drawing/2014/main" id="{7F3335F0-2137-4CE4-97B8-1EB2AC44A0ED}"/>
              </a:ext>
            </a:extLst>
          </p:cNvPr>
          <p:cNvGrpSpPr/>
          <p:nvPr/>
        </p:nvGrpSpPr>
        <p:grpSpPr>
          <a:xfrm>
            <a:off x="895173" y="925885"/>
            <a:ext cx="12973227" cy="921591"/>
            <a:chOff x="1063158" y="637116"/>
            <a:chExt cx="17297635" cy="622842"/>
          </a:xfrm>
        </p:grpSpPr>
        <p:pic>
          <p:nvPicPr>
            <p:cNvPr id="19" name="Object 5">
              <a:extLst>
                <a:ext uri="{FF2B5EF4-FFF2-40B4-BE49-F238E27FC236}">
                  <a16:creationId xmlns:a16="http://schemas.microsoft.com/office/drawing/2014/main" id="{C0C504C3-0F08-48C9-814C-E74CFD0F6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158" y="637116"/>
              <a:ext cx="17297635" cy="6228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577AE60-8B1A-480D-A4FE-71A8D42F6BB2}"/>
              </a:ext>
            </a:extLst>
          </p:cNvPr>
          <p:cNvSpPr txBox="1"/>
          <p:nvPr/>
        </p:nvSpPr>
        <p:spPr>
          <a:xfrm>
            <a:off x="45146" y="1038136"/>
            <a:ext cx="9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36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D77904-E018-41D0-8CDC-9AF5D7C425A3}"/>
              </a:ext>
            </a:extLst>
          </p:cNvPr>
          <p:cNvSpPr txBox="1"/>
          <p:nvPr/>
        </p:nvSpPr>
        <p:spPr>
          <a:xfrm>
            <a:off x="1033262" y="1115080"/>
            <a:ext cx="1093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r>
              <a:rPr lang="en-US" altLang="ko-KR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중점 사업</a:t>
            </a:r>
          </a:p>
        </p:txBody>
      </p:sp>
    </p:spTree>
    <p:extLst>
      <p:ext uri="{BB962C8B-B14F-4D97-AF65-F5344CB8AC3E}">
        <p14:creationId xmlns:p14="http://schemas.microsoft.com/office/powerpoint/2010/main" val="59658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2060F6F-51E4-4906-890C-03E07CBFC46F}"/>
              </a:ext>
            </a:extLst>
          </p:cNvPr>
          <p:cNvGrpSpPr/>
          <p:nvPr/>
        </p:nvGrpSpPr>
        <p:grpSpPr>
          <a:xfrm>
            <a:off x="1033262" y="2305149"/>
            <a:ext cx="8529071" cy="1324605"/>
            <a:chOff x="1314460" y="2730655"/>
            <a:chExt cx="8529071" cy="13246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FD639E-0667-47C5-BA60-2C18C01E2DA3}"/>
                </a:ext>
              </a:extLst>
            </p:cNvPr>
            <p:cNvSpPr txBox="1"/>
            <p:nvPr/>
          </p:nvSpPr>
          <p:spPr>
            <a:xfrm>
              <a:off x="1314460" y="2730655"/>
              <a:ext cx="85290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온라인 </a:t>
              </a:r>
              <a:r>
                <a:rPr lang="ko-KR" altLang="en-US" sz="5400" b="1" dirty="0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점자문해</a:t>
              </a:r>
              <a:r>
                <a:rPr lang="ko-KR" altLang="en-US" sz="54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교실 신설</a:t>
              </a:r>
              <a:endParaRPr lang="en-US" altLang="ko-KR" sz="5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73B228-65CD-4B2A-8574-B01404C7757C}"/>
                </a:ext>
              </a:extLst>
            </p:cNvPr>
            <p:cNvSpPr txBox="1"/>
            <p:nvPr/>
          </p:nvSpPr>
          <p:spPr>
            <a:xfrm>
              <a:off x="1372210" y="3593595"/>
              <a:ext cx="4961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두닷두닷</a:t>
              </a:r>
              <a:r>
                <a:rPr lang="en-US" altLang="ko-KR" sz="2400" b="1" dirty="0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(Do Dot) </a:t>
              </a:r>
              <a:r>
                <a:rPr lang="ko-KR" altLang="en-US" sz="2400" b="1" dirty="0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사고</a:t>
              </a:r>
              <a:r>
                <a:rPr lang="en-US" altLang="ko-KR" sz="2400" b="1" dirty="0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2400" b="1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思考</a:t>
              </a:r>
              <a:r>
                <a:rPr lang="en-US" altLang="ko-KR" sz="2400" b="1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2400" b="1">
                  <a:solidFill>
                    <a:schemeClr val="accent6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뭉치</a:t>
              </a:r>
              <a:endParaRPr lang="ko-KR" altLang="en-US" sz="2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D74B5A-B7AD-4A52-AFB7-331BAC5EFFE7}"/>
              </a:ext>
            </a:extLst>
          </p:cNvPr>
          <p:cNvSpPr txBox="1"/>
          <p:nvPr/>
        </p:nvSpPr>
        <p:spPr>
          <a:xfrm>
            <a:off x="1276670" y="4429413"/>
            <a:ext cx="105573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시각장애 또래와 점자 읽고 쓰기 활동을 통해 점자 사용 능력 향상 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통합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초등 저학년</a:t>
            </a:r>
            <a:endParaRPr lang="en-US" altLang="ko-KR" sz="2000" b="1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zoom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수업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독후활동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(+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체험활동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여름방학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가을학기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송파책박물관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체험활동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000" b="1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우리소리박물관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교구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F21ED8B3-3131-4484-9A47-E3BC881A19B8}"/>
              </a:ext>
            </a:extLst>
          </p:cNvPr>
          <p:cNvSpPr/>
          <p:nvPr/>
        </p:nvSpPr>
        <p:spPr>
          <a:xfrm rot="5400000">
            <a:off x="6301720" y="6562420"/>
            <a:ext cx="393221" cy="3634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FE9DAB-4EBC-43A2-8666-6AD549C234FB}"/>
              </a:ext>
            </a:extLst>
          </p:cNvPr>
          <p:cNvSpPr txBox="1"/>
          <p:nvPr/>
        </p:nvSpPr>
        <p:spPr>
          <a:xfrm>
            <a:off x="1276670" y="7409173"/>
            <a:ext cx="108329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2" indent="-257162">
              <a:buFontTx/>
              <a:buChar char="-"/>
            </a:pP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연령 고려한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장갑 시리즈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점자 도서 및 교구키트 활용한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독후활동 </a:t>
            </a:r>
            <a:endParaRPr lang="en-US" altLang="ko-KR" sz="2000" b="1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운영으로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점자기능향상 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86%, </a:t>
            </a:r>
            <a:r>
              <a:rPr lang="ko-KR" altLang="en-US" sz="2000" b="1" dirty="0" err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문해력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향상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</a:t>
            </a:r>
          </a:p>
          <a:p>
            <a:pPr marL="257162" indent="-257162">
              <a:buFontTx/>
              <a:buChar char="-"/>
            </a:pP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점자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 또래 그룹수업으로 정서적 지지 강화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점자 접촉 빈도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증가에 </a:t>
            </a:r>
            <a:endParaRPr lang="en-US" altLang="ko-KR" sz="2000" b="1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>
                <a:solidFill>
                  <a:srgbClr val="17375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흥미도 상승</a:t>
            </a:r>
            <a:r>
              <a:rPr lang="en-US" altLang="ko-KR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시각장애재활교육학회 교재교구전시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센터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특성화프로그램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추후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확대 예정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233304-9081-453D-A597-75CE772698EC}"/>
              </a:ext>
            </a:extLst>
          </p:cNvPr>
          <p:cNvSpPr txBox="1"/>
          <p:nvPr/>
        </p:nvSpPr>
        <p:spPr>
          <a:xfrm>
            <a:off x="12902877" y="9253835"/>
            <a:ext cx="79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  <a:latin typeface="HSBRL01" panose="02000000000000000000" pitchFamily="2" charset="-127"/>
                <a:ea typeface="HSBRL01" panose="02000000000000000000" pitchFamily="2" charset="-127"/>
                <a:cs typeface="HSBRL01" panose="02000000000000000000" pitchFamily="2" charset="-127"/>
              </a:rPr>
              <a:t>#f</a:t>
            </a:r>
            <a:endParaRPr lang="ko-KR" altLang="en-US" sz="2400" dirty="0">
              <a:solidFill>
                <a:schemeClr val="bg1">
                  <a:lumMod val="85000"/>
                </a:schemeClr>
              </a:solidFill>
              <a:latin typeface="HSBRL01" panose="02000000000000000000" pitchFamily="2" charset="-127"/>
              <a:ea typeface="HSBRL01" panose="02000000000000000000" pitchFamily="2" charset="-127"/>
              <a:cs typeface="HSBRL01" panose="02000000000000000000" pitchFamily="2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854DF71-1843-482D-B445-3CDD9717F4AA}"/>
              </a:ext>
            </a:extLst>
          </p:cNvPr>
          <p:cNvSpPr/>
          <p:nvPr/>
        </p:nvSpPr>
        <p:spPr>
          <a:xfrm>
            <a:off x="1007100" y="4336358"/>
            <a:ext cx="11090683" cy="1857611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F59F76D-C7CB-423F-B08F-D7998980935D}"/>
              </a:ext>
            </a:extLst>
          </p:cNvPr>
          <p:cNvSpPr/>
          <p:nvPr/>
        </p:nvSpPr>
        <p:spPr>
          <a:xfrm>
            <a:off x="1007101" y="7265514"/>
            <a:ext cx="11090683" cy="1857611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2E8C4E24-1588-451D-B83E-1A51E7866E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83" y="2359906"/>
            <a:ext cx="2328539" cy="131908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80BB35F5-73E2-4390-92F5-4715714C44C0}"/>
              </a:ext>
            </a:extLst>
          </p:cNvPr>
          <p:cNvGrpSpPr/>
          <p:nvPr/>
        </p:nvGrpSpPr>
        <p:grpSpPr>
          <a:xfrm>
            <a:off x="10784352" y="4336358"/>
            <a:ext cx="2517332" cy="4760666"/>
            <a:chOff x="10675461" y="4310612"/>
            <a:chExt cx="2517332" cy="426113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E43F9CC-7372-43E0-9F9A-9718D968A9A9}"/>
                </a:ext>
              </a:extLst>
            </p:cNvPr>
            <p:cNvSpPr/>
            <p:nvPr/>
          </p:nvSpPr>
          <p:spPr>
            <a:xfrm>
              <a:off x="10675461" y="4310612"/>
              <a:ext cx="2517332" cy="42611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ea typeface="맑은 고딕" panose="020B0503020000020004" pitchFamily="50" charset="-127"/>
              </a:endParaRPr>
            </a:p>
          </p:txBody>
        </p:sp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CC0B9C57-D4EF-4FB6-921D-44460A14D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923" y="7079055"/>
              <a:ext cx="2310408" cy="1353444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44ACD421-1FAC-46BB-811F-7CABB0CBC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866" y="4405286"/>
              <a:ext cx="2328539" cy="1213059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2ADEE702-F34F-4DCE-AF7B-CD567E292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9857" y="5701347"/>
              <a:ext cx="2328540" cy="1213059"/>
            </a:xfrm>
            <a:prstGeom prst="rect">
              <a:avLst/>
            </a:prstGeom>
          </p:spPr>
        </p:pic>
      </p:grpSp>
      <p:grpSp>
        <p:nvGrpSpPr>
          <p:cNvPr id="20" name="그룹 1002">
            <a:extLst>
              <a:ext uri="{FF2B5EF4-FFF2-40B4-BE49-F238E27FC236}">
                <a16:creationId xmlns:a16="http://schemas.microsoft.com/office/drawing/2014/main" id="{F81B2DA5-E2DA-4C18-AD2E-6710C2E9275B}"/>
              </a:ext>
            </a:extLst>
          </p:cNvPr>
          <p:cNvGrpSpPr/>
          <p:nvPr/>
        </p:nvGrpSpPr>
        <p:grpSpPr>
          <a:xfrm>
            <a:off x="895173" y="925885"/>
            <a:ext cx="12973227" cy="921591"/>
            <a:chOff x="1063158" y="637116"/>
            <a:chExt cx="17297635" cy="622842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B0B7D34D-0176-4363-937A-7AD436EE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158" y="637116"/>
              <a:ext cx="17297635" cy="62284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2DDA7B0-13C8-4766-BE79-F63EA8AC91B3}"/>
              </a:ext>
            </a:extLst>
          </p:cNvPr>
          <p:cNvSpPr txBox="1"/>
          <p:nvPr/>
        </p:nvSpPr>
        <p:spPr>
          <a:xfrm>
            <a:off x="45146" y="1038136"/>
            <a:ext cx="9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</a:t>
            </a:r>
            <a:endParaRPr lang="ko-KR" altLang="en-US" sz="36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61DA98-5BC4-40B7-A4B5-F3C6231A4D80}"/>
              </a:ext>
            </a:extLst>
          </p:cNvPr>
          <p:cNvSpPr txBox="1"/>
          <p:nvPr/>
        </p:nvSpPr>
        <p:spPr>
          <a:xfrm>
            <a:off x="1033262" y="1115080"/>
            <a:ext cx="1093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r>
              <a:rPr lang="en-US" altLang="ko-KR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사업</a:t>
            </a:r>
          </a:p>
        </p:txBody>
      </p:sp>
    </p:spTree>
    <p:extLst>
      <p:ext uri="{BB962C8B-B14F-4D97-AF65-F5344CB8AC3E}">
        <p14:creationId xmlns:p14="http://schemas.microsoft.com/office/powerpoint/2010/main" val="2396647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783E3-3C0E-4E3C-A341-829F87F7EFF0}"/>
              </a:ext>
            </a:extLst>
          </p:cNvPr>
          <p:cNvSpPr txBox="1"/>
          <p:nvPr/>
        </p:nvSpPr>
        <p:spPr>
          <a:xfrm>
            <a:off x="1065474" y="1713641"/>
            <a:ext cx="6029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과 평가</a:t>
            </a:r>
            <a:r>
              <a:rPr lang="en-US" altLang="ko-KR" sz="2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변화 사업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D639E-0667-47C5-BA60-2C18C01E2DA3}"/>
              </a:ext>
            </a:extLst>
          </p:cNvPr>
          <p:cNvSpPr txBox="1"/>
          <p:nvPr/>
        </p:nvSpPr>
        <p:spPr>
          <a:xfrm>
            <a:off x="1015432" y="2467570"/>
            <a:ext cx="978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시각아동청소년 </a:t>
            </a:r>
            <a:r>
              <a:rPr lang="ko-KR" altLang="en-US" sz="5400" b="1" dirty="0" err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몽땅밴드</a:t>
            </a:r>
            <a:r>
              <a:rPr lang="ko-KR" altLang="en-US" sz="54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종결</a:t>
            </a:r>
            <a:endParaRPr lang="en-US" altLang="ko-KR" sz="54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D74B5A-B7AD-4A52-AFB7-331BAC5EFFE7}"/>
              </a:ext>
            </a:extLst>
          </p:cNvPr>
          <p:cNvSpPr txBox="1"/>
          <p:nvPr/>
        </p:nvSpPr>
        <p:spPr>
          <a:xfrm>
            <a:off x="1219663" y="4573465"/>
            <a:ext cx="105573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목적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시각장애 또래와의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밴드활동을 통해 자기주도성 및 사회성 향상 증진 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시각장애 아동청소년</a:t>
            </a:r>
            <a:endParaRPr lang="en-US" altLang="ko-KR" sz="2000" b="1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방법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격주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연습실 대관 합주 연습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2019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~2023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(5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인천시각장애인복지관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금옥중학교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시각장애학생재학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F21ED8B3-3131-4484-9A47-E3BC881A19B8}"/>
              </a:ext>
            </a:extLst>
          </p:cNvPr>
          <p:cNvSpPr/>
          <p:nvPr/>
        </p:nvSpPr>
        <p:spPr>
          <a:xfrm rot="5400000">
            <a:off x="6327252" y="6517752"/>
            <a:ext cx="393221" cy="3634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FE9DAB-4EBC-43A2-8666-6AD549C234FB}"/>
              </a:ext>
            </a:extLst>
          </p:cNvPr>
          <p:cNvSpPr txBox="1"/>
          <p:nvPr/>
        </p:nvSpPr>
        <p:spPr>
          <a:xfrm>
            <a:off x="1219663" y="7246084"/>
            <a:ext cx="10832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2" indent="-257162">
              <a:buFontTx/>
              <a:buChar char="-"/>
            </a:pPr>
            <a:r>
              <a:rPr lang="en-US" altLang="ko-KR" b="1" spc="-15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b="1" spc="-3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음악</a:t>
            </a:r>
            <a:r>
              <a:rPr lang="en-US" altLang="ko-KR" sz="2000" b="1" spc="-3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spc="-3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합주</a:t>
            </a:r>
            <a:r>
              <a:rPr lang="en-US" altLang="ko-KR" sz="2000" b="1" spc="-3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2000" b="1" spc="-3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공통 관심사 통해</a:t>
            </a:r>
            <a:r>
              <a:rPr lang="en-US" altLang="ko-KR" sz="2000" b="1" spc="-3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spc="-30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아동청소년의 사회성 </a:t>
            </a:r>
            <a:r>
              <a:rPr lang="ko-KR" altLang="en-US" sz="2000" b="1" spc="-30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향상과 시각또래와의 </a:t>
            </a:r>
            <a:r>
              <a:rPr lang="ko-KR" altLang="en-US" sz="2000" b="1" spc="-300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유대감 형성 기여</a:t>
            </a:r>
            <a:endParaRPr lang="en-US" altLang="ko-KR" sz="2000" b="1" spc="-300" dirty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선곡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MR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제작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 구성 등 적극적 참여로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연말 공연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진행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특성화 프로그램으로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인정받아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22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EBS TV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있다고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2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 방송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57162" indent="-257162">
              <a:buFontTx/>
              <a:buChar char="-"/>
            </a:pP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자체 동아리 운영 목표하였으나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원거리 거주 독립적 이동 어려움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상급학교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진학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저학년의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잦은 결석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지속 </a:t>
            </a:r>
            <a:r>
              <a:rPr lang="ko-KR" altLang="en-US" sz="2000" b="1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어려움</a:t>
            </a: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-&gt;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학부모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담당자의 협의를 통해 </a:t>
            </a:r>
            <a:r>
              <a:rPr lang="en-US" altLang="ko-KR" sz="20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23</a:t>
            </a:r>
            <a:r>
              <a:rPr lang="ko-KR" altLang="en-US" sz="20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종결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854DF71-1843-482D-B445-3CDD9717F4AA}"/>
              </a:ext>
            </a:extLst>
          </p:cNvPr>
          <p:cNvSpPr/>
          <p:nvPr/>
        </p:nvSpPr>
        <p:spPr>
          <a:xfrm>
            <a:off x="1015432" y="4457778"/>
            <a:ext cx="11090683" cy="1862590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F59F76D-C7CB-423F-B08F-D7998980935D}"/>
              </a:ext>
            </a:extLst>
          </p:cNvPr>
          <p:cNvSpPr/>
          <p:nvPr/>
        </p:nvSpPr>
        <p:spPr>
          <a:xfrm>
            <a:off x="1024854" y="7124700"/>
            <a:ext cx="11090683" cy="2138529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B0ECFD-3877-4C38-BA3F-AFE8D57A9BF6}"/>
              </a:ext>
            </a:extLst>
          </p:cNvPr>
          <p:cNvSpPr txBox="1"/>
          <p:nvPr/>
        </p:nvSpPr>
        <p:spPr>
          <a:xfrm>
            <a:off x="12905755" y="9253835"/>
            <a:ext cx="79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>
                    <a:lumMod val="85000"/>
                  </a:schemeClr>
                </a:solidFill>
                <a:latin typeface="HSBRL01" panose="02000000000000000000" pitchFamily="2" charset="-127"/>
                <a:ea typeface="HSBRL01" panose="02000000000000000000" pitchFamily="2" charset="-127"/>
                <a:cs typeface="HSBRL01" panose="02000000000000000000" pitchFamily="2" charset="-127"/>
              </a:rPr>
              <a:t>#g</a:t>
            </a:r>
            <a:endParaRPr lang="ko-KR" altLang="en-US" sz="2400" dirty="0">
              <a:solidFill>
                <a:schemeClr val="bg1">
                  <a:lumMod val="85000"/>
                </a:schemeClr>
              </a:solidFill>
              <a:latin typeface="HSBRL01" panose="02000000000000000000" pitchFamily="2" charset="-127"/>
              <a:ea typeface="HSBRL01" panose="02000000000000000000" pitchFamily="2" charset="-127"/>
              <a:cs typeface="HSBRL01" panose="02000000000000000000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207BF96-34EE-4811-9B64-186A17CA8A06}"/>
              </a:ext>
            </a:extLst>
          </p:cNvPr>
          <p:cNvGrpSpPr/>
          <p:nvPr/>
        </p:nvGrpSpPr>
        <p:grpSpPr>
          <a:xfrm>
            <a:off x="10722563" y="4428915"/>
            <a:ext cx="2517332" cy="4819948"/>
            <a:chOff x="11014415" y="4523329"/>
            <a:chExt cx="2517332" cy="4007601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E43F9CC-7372-43E0-9F9A-9718D968A9A9}"/>
                </a:ext>
              </a:extLst>
            </p:cNvPr>
            <p:cNvSpPr/>
            <p:nvPr/>
          </p:nvSpPr>
          <p:spPr>
            <a:xfrm>
              <a:off x="11014415" y="4523329"/>
              <a:ext cx="2517332" cy="400760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ea typeface="맑은 고딕" panose="020B0503020000020004" pitchFamily="50" charset="-127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342ED51E-28B4-4D45-A1C7-6A650745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4007" y="4627516"/>
              <a:ext cx="2338155" cy="1377669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91411A1-39FB-43EF-AC89-17F410325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3333" y="6119365"/>
              <a:ext cx="2314575" cy="1055363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A5D2945E-E067-45C0-AB6C-E51206D79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3330" y="7281869"/>
              <a:ext cx="2314575" cy="1141908"/>
            </a:xfrm>
            <a:prstGeom prst="rect">
              <a:avLst/>
            </a:prstGeom>
          </p:spPr>
        </p:pic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A58E6806-59D9-4EAE-BE1C-A496DB977C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727" y="2176215"/>
            <a:ext cx="2345703" cy="1570375"/>
          </a:xfrm>
          <a:prstGeom prst="rect">
            <a:avLst/>
          </a:prstGeom>
        </p:spPr>
      </p:pic>
      <p:grpSp>
        <p:nvGrpSpPr>
          <p:cNvPr id="23" name="그룹 1002">
            <a:extLst>
              <a:ext uri="{FF2B5EF4-FFF2-40B4-BE49-F238E27FC236}">
                <a16:creationId xmlns:a16="http://schemas.microsoft.com/office/drawing/2014/main" id="{0FDC4405-CFA8-41DA-9C1C-B24B6546A343}"/>
              </a:ext>
            </a:extLst>
          </p:cNvPr>
          <p:cNvGrpSpPr/>
          <p:nvPr/>
        </p:nvGrpSpPr>
        <p:grpSpPr>
          <a:xfrm>
            <a:off x="895173" y="925885"/>
            <a:ext cx="12973227" cy="921591"/>
            <a:chOff x="1063158" y="637116"/>
            <a:chExt cx="17297635" cy="622842"/>
          </a:xfrm>
        </p:grpSpPr>
        <p:pic>
          <p:nvPicPr>
            <p:cNvPr id="24" name="Object 5">
              <a:extLst>
                <a:ext uri="{FF2B5EF4-FFF2-40B4-BE49-F238E27FC236}">
                  <a16:creationId xmlns:a16="http://schemas.microsoft.com/office/drawing/2014/main" id="{5539904E-09BD-435E-B77C-0BDA7C6F8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158" y="637116"/>
              <a:ext cx="17297635" cy="622842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61CD075-2B87-483E-94D8-8395F18E73B4}"/>
              </a:ext>
            </a:extLst>
          </p:cNvPr>
          <p:cNvSpPr txBox="1"/>
          <p:nvPr/>
        </p:nvSpPr>
        <p:spPr>
          <a:xfrm>
            <a:off x="45146" y="1038136"/>
            <a:ext cx="9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</a:t>
            </a:r>
            <a:endParaRPr lang="ko-KR" altLang="en-US" sz="36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B8499-62C4-4592-8837-33B8F9E3E303}"/>
              </a:ext>
            </a:extLst>
          </p:cNvPr>
          <p:cNvSpPr txBox="1"/>
          <p:nvPr/>
        </p:nvSpPr>
        <p:spPr>
          <a:xfrm>
            <a:off x="1033262" y="1115080"/>
            <a:ext cx="1093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r>
              <a:rPr lang="en-US" altLang="ko-KR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변화 사업</a:t>
            </a:r>
          </a:p>
        </p:txBody>
      </p:sp>
    </p:spTree>
    <p:extLst>
      <p:ext uri="{BB962C8B-B14F-4D97-AF65-F5344CB8AC3E}">
        <p14:creationId xmlns:p14="http://schemas.microsoft.com/office/powerpoint/2010/main" val="288929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64295" y="419100"/>
            <a:ext cx="7221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371600" latinLnBrk="1">
              <a:buFont typeface="Wingdings" pitchFamily="2" charset="2"/>
              <a:buChar char="§"/>
            </a:pPr>
            <a:r>
              <a:rPr lang="en-US" altLang="ko-KR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2023 </a:t>
            </a:r>
            <a:r>
              <a:rPr lang="ko-KR" altLang="en-US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재활자립팀 </a:t>
            </a:r>
            <a:r>
              <a:rPr lang="ko-KR" altLang="en-US" sz="42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endParaRPr lang="en-US" altLang="ko-KR" sz="4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84139"/>
            <a:ext cx="12393939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lnSpc>
                <a:spcPct val="150000"/>
              </a:lnSpc>
            </a:pP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가족교육사업 시각장애이해 교육 관심에 따른 참여자 증가 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fontAlgn="base" latinLnBrk="1">
              <a:lnSpc>
                <a:spcPct val="150000"/>
              </a:lnSpc>
            </a:pP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-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북촌 어둠속의 대화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엔비전스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활용 시각장애이해 체험교육 관심 증가</a:t>
            </a: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fontAlgn="base" latinLnBrk="1">
              <a:lnSpc>
                <a:spcPct val="150000"/>
              </a:lnSpc>
            </a:pPr>
            <a:r>
              <a:rPr lang="ko-KR" altLang="en-US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체험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후 만족도가 </a:t>
            </a:r>
            <a:r>
              <a:rPr lang="ko-KR" altLang="en-US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아주 높음</a:t>
            </a:r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1385557"/>
            <a:ext cx="13716000" cy="6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B62D4F9-86C1-41EA-8520-E3A2AD067475}"/>
              </a:ext>
            </a:extLst>
          </p:cNvPr>
          <p:cNvSpPr/>
          <p:nvPr/>
        </p:nvSpPr>
        <p:spPr>
          <a:xfrm>
            <a:off x="582159" y="6896100"/>
            <a:ext cx="12421380" cy="32833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748FF27-469D-4B22-83AD-A9AF43A7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95" y="7066608"/>
            <a:ext cx="3779180" cy="26512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CA536D2-DAAC-4A44-A676-800C65EB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2" y="7038164"/>
            <a:ext cx="3778506" cy="267965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083FE6E-996F-40EA-B4DA-75D25A539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00" y="7055473"/>
            <a:ext cx="3780000" cy="264503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75C6F6-0C14-4992-A600-868C9045F1B4}"/>
              </a:ext>
            </a:extLst>
          </p:cNvPr>
          <p:cNvSpPr txBox="1"/>
          <p:nvPr/>
        </p:nvSpPr>
        <p:spPr>
          <a:xfrm>
            <a:off x="3490312" y="9717819"/>
            <a:ext cx="672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북촌 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DID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어둠속 대화 체험 및 종료 </a:t>
            </a:r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후 피드백</a:t>
            </a:r>
            <a:endParaRPr lang="ko-KR" altLang="en-US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51F94F7-F53F-451A-83EA-0A29E8EA2A4D}"/>
              </a:ext>
            </a:extLst>
          </p:cNvPr>
          <p:cNvSpPr/>
          <p:nvPr/>
        </p:nvSpPr>
        <p:spPr>
          <a:xfrm>
            <a:off x="582159" y="3637608"/>
            <a:ext cx="12421380" cy="31162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r>
              <a:rPr lang="ko-KR" altLang="en-US" sz="27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활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A1CA396-6722-4406-B15D-BD1139B5E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06246"/>
            <a:ext cx="3670941" cy="257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DDA73D4-6F1A-4771-919E-846AEC35D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52" y="3808975"/>
            <a:ext cx="3780000" cy="247987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7F82DE-3CC2-4D16-85BE-EF9023E68834}"/>
              </a:ext>
            </a:extLst>
          </p:cNvPr>
          <p:cNvSpPr txBox="1"/>
          <p:nvPr/>
        </p:nvSpPr>
        <p:spPr>
          <a:xfrm>
            <a:off x="5996225" y="6254068"/>
            <a:ext cx="1723549" cy="521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 latinLnBrk="1"/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활동지원사</a:t>
            </a:r>
            <a:endParaRPr lang="ko-KR" altLang="en-US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0094A2-BC4B-4959-B3F4-80961528BC23}"/>
              </a:ext>
            </a:extLst>
          </p:cNvPr>
          <p:cNvSpPr txBox="1"/>
          <p:nvPr/>
        </p:nvSpPr>
        <p:spPr>
          <a:xfrm>
            <a:off x="9382410" y="6231961"/>
            <a:ext cx="2873970" cy="52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/>
            <a:r>
              <a:rPr lang="ko-KR" altLang="en-US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시각장애인 가족</a:t>
            </a:r>
            <a:endParaRPr lang="ko-KR" altLang="en-US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2188DED-FEE3-419C-B850-B1EFCBA72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99" y="3828861"/>
            <a:ext cx="3772869" cy="247987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823968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64295" y="419100"/>
            <a:ext cx="7221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371600" latinLnBrk="1">
              <a:buFont charset="2" pitchFamily="2" typeface="Wingdings"/>
              <a:buChar char="§"/>
            </a:pPr>
            <a:r>
              <a:rPr altLang="ko-KR" dirty="0" lang="en-US" sz="4200">
                <a:solidFill>
                  <a:prstClr val="black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 2023 </a:t>
            </a:r>
            <a:r>
              <a:rPr altLang="en-US" dirty="0" lang="ko-KR" sz="4200">
                <a:solidFill>
                  <a:prstClr val="black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재활자립팀 </a:t>
            </a:r>
            <a:r>
              <a:rPr altLang="en-US" lang="ko-KR" sz="4200">
                <a:solidFill>
                  <a:prstClr val="black"/>
                </a:solidFill>
                <a:latin charset="-127" panose="020B0503020000020004" pitchFamily="50" typeface="맑은 고딕"/>
                <a:ea charset="-127" panose="020B0503020000020004" pitchFamily="50" typeface="맑은 고딕"/>
              </a:rPr>
              <a:t>사업 성과</a:t>
            </a:r>
            <a:endParaRPr altLang="ko-KR" dirty="0" lang="en-US" sz="4200">
              <a:solidFill>
                <a:prstClr val="black"/>
              </a:solidFill>
              <a:latin charset="-127" panose="020B0503020000020004" pitchFamily="50" typeface="맑은 고딕"/>
              <a:ea charset="-127" panose="020B0503020000020004" pitchFamily="50" typeface="맑은 고딕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1385557"/>
            <a:ext cx="13716000" cy="6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371600" latinLnBrk="1"/>
            <a:endParaRPr altLang="en-US" dirty="0" lang="ko-KR" sz="2700">
              <a:solidFill>
                <a:prstClr val="white"/>
              </a:solidFill>
              <a:latin typeface="맑은 고딕"/>
              <a:ea charset="-127" panose="020B0503020000020004" pitchFamily="50" typeface="맑은 고딕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B78C3E-5D25-4830-BA0E-AF9271C78839}"/>
              </a:ext>
            </a:extLst>
          </p:cNvPr>
          <p:cNvGrpSpPr/>
          <p:nvPr/>
        </p:nvGrpSpPr>
        <p:grpSpPr>
          <a:xfrm>
            <a:off x="304800" y="1666743"/>
            <a:ext cx="13579222" cy="2790957"/>
            <a:chOff x="258889" y="1819143"/>
            <a:chExt cx="13579222" cy="27909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402736-4899-41DC-9083-ED9A82D1607B}"/>
                </a:ext>
              </a:extLst>
            </p:cNvPr>
            <p:cNvSpPr txBox="1"/>
            <p:nvPr/>
          </p:nvSpPr>
          <p:spPr>
            <a:xfrm>
              <a:off x="258889" y="1819143"/>
              <a:ext cx="13457111" cy="27909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371600" latinLnBrk="1">
                <a:lnSpc>
                  <a:spcPct val="150000"/>
                </a:lnSpc>
              </a:pPr>
              <a:r>
                <a:rPr altLang="en-US" b="1" dirty="0" lang="ko-KR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 다</a:t>
              </a:r>
              <a:r>
                <a:rPr altLang="ko-KR" b="1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.</a:t>
              </a:r>
              <a:r>
                <a:rPr altLang="en-US" b="1" dirty="0" lang="ko-KR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 시각장애대학생 지원 사업 주요 운영 성과 </a:t>
              </a:r>
              <a:endParaRPr altLang="ko-KR" b="1" dirty="0" lang="en-US" sz="24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endParaRPr>
            </a:p>
            <a:p>
              <a:pPr defTabSz="1371600" latinLnBrk="1">
                <a:lnSpc>
                  <a:spcPct val="150000"/>
                </a:lnSpc>
              </a:pPr>
              <a:r>
                <a:rPr altLang="ko-KR" b="1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   1</a:t>
              </a:r>
              <a:r>
                <a:rPr altLang="ko-KR" b="1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) </a:t>
              </a:r>
              <a:r>
                <a:rPr altLang="en-US" b="1" dirty="0" lang="ko-KR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시각장애대학생 캠퍼스보행 유지 및 학습도우미 시각장애이해교육 점진적 증가  </a:t>
              </a:r>
              <a:endParaRPr altLang="ko-KR" b="1" dirty="0" lang="en-US" sz="24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endParaRPr>
            </a:p>
            <a:p>
              <a:pPr defTabSz="1371600" fontAlgn="base" latinLnBrk="1">
                <a:lnSpc>
                  <a:spcPct val="150000"/>
                </a:lnSpc>
              </a:pPr>
              <a:r>
                <a:rPr altLang="ko-KR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     - </a:t>
              </a:r>
              <a:r>
                <a:rPr altLang="en-US" dirty="0" lang="ko-KR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캠퍼스보행</a:t>
              </a:r>
              <a:r>
                <a:rPr altLang="ko-KR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:</a:t>
              </a:r>
              <a:r>
                <a:rPr altLang="en-US" dirty="0" lang="ko-KR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 참여자 보행 오리엔테이션 가능여부 조사 결과 평균 </a:t>
              </a:r>
              <a:r>
                <a:rPr altLang="ko-KR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4.5</a:t>
              </a:r>
              <a:r>
                <a:rPr altLang="en-US" dirty="0" lang="ko-KR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점</a:t>
              </a:r>
              <a:r>
                <a:rPr altLang="ko-KR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(5</a:t>
              </a:r>
              <a:r>
                <a:rPr altLang="en-US" dirty="0" lang="ko-KR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점</a:t>
              </a:r>
              <a:r>
                <a:rPr altLang="ko-KR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)                                                               </a:t>
              </a:r>
            </a:p>
            <a:p>
              <a:pPr defTabSz="1371600" fontAlgn="base" latinLnBrk="1">
                <a:lnSpc>
                  <a:spcPct val="150000"/>
                </a:lnSpc>
              </a:pPr>
              <a:r>
                <a:rPr altLang="ko-KR" b="1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  </a:t>
              </a:r>
              <a:endParaRPr altLang="ko-KR" dirty="0" lang="en-US" sz="24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endParaRPr>
            </a:p>
            <a:p>
              <a:pPr defTabSz="1371600" fontAlgn="base" latinLnBrk="1">
                <a:lnSpc>
                  <a:spcPct val="150000"/>
                </a:lnSpc>
              </a:pPr>
              <a:r>
                <a:rPr altLang="ko-KR" b="1" dirty="0" lang="en-US" sz="24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rPr>
                <a:t> </a:t>
              </a:r>
              <a:endParaRPr altLang="ko-KR" dirty="0" lang="en-US" sz="24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C0E58F-9679-4B95-99D1-01FDA7475FBE}"/>
                </a:ext>
              </a:extLst>
            </p:cNvPr>
            <p:cNvSpPr txBox="1"/>
            <p:nvPr/>
          </p:nvSpPr>
          <p:spPr>
            <a:xfrm>
              <a:off x="381000" y="3467100"/>
              <a:ext cx="13457111" cy="5749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1371600" fontAlgn="base" latinLnBrk="1">
                <a:lnSpc>
                  <a:spcPct val="150000"/>
                </a:lnSpc>
              </a:pPr>
              <a:r>
                <a:rPr altLang="ko-KR" dirty="0" lang="en-US" sz="2400">
                  <a:solidFill>
                    <a:prstClr val="black"/>
                  </a:solidFill>
                </a:rPr>
                <a:t>    - </a:t>
              </a:r>
              <a:r>
                <a:rPr altLang="en-US" dirty="0" lang="ko-KR" sz="2400">
                  <a:solidFill>
                    <a:prstClr val="black"/>
                  </a:solidFill>
                </a:rPr>
                <a:t>학습도우미 시각장애이해교육</a:t>
              </a:r>
              <a:r>
                <a:rPr altLang="ko-KR" dirty="0" lang="en-US" sz="2400">
                  <a:solidFill>
                    <a:prstClr val="black"/>
                  </a:solidFill>
                </a:rPr>
                <a:t>: </a:t>
              </a:r>
              <a:r>
                <a:rPr altLang="en-US" dirty="0" lang="ko-KR" sz="2400">
                  <a:solidFill>
                    <a:prstClr val="black"/>
                  </a:solidFill>
                </a:rPr>
                <a:t>참여자 장애이해 퀴즈 결과 평균 </a:t>
              </a:r>
              <a:r>
                <a:rPr altLang="ko-KR" lang="en-US" sz="2400">
                  <a:solidFill>
                    <a:prstClr val="black"/>
                  </a:solidFill>
                </a:rPr>
                <a:t>88.5</a:t>
              </a:r>
              <a:r>
                <a:rPr altLang="en-US" lang="ko-KR" sz="2400">
                  <a:solidFill>
                    <a:prstClr val="black"/>
                  </a:solidFill>
                </a:rPr>
                <a:t>점</a:t>
              </a:r>
              <a:endParaRPr altLang="ko-KR" dirty="0" lang="en-US" sz="24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endParaRPr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F54029C-65D8-4C99-AE85-36B87045B455}"/>
              </a:ext>
            </a:extLst>
          </p:cNvPr>
          <p:cNvSpPr/>
          <p:nvPr/>
        </p:nvSpPr>
        <p:spPr>
          <a:xfrm>
            <a:off x="647310" y="4196571"/>
            <a:ext cx="12421380" cy="29381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371600" latinLnBrk="1"/>
            <a:endParaRPr altLang="en-US" dirty="0" lang="ko-KR" sz="2700">
              <a:solidFill>
                <a:prstClr val="white"/>
              </a:solidFill>
              <a:latin typeface="맑은 고딕"/>
              <a:ea charset="-127" panose="020B0503020000020004" pitchFamily="50" typeface="맑은 고딕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CF44B6-11A8-4A1E-A85B-294B02135D56}"/>
              </a:ext>
            </a:extLst>
          </p:cNvPr>
          <p:cNvSpPr txBox="1"/>
          <p:nvPr/>
        </p:nvSpPr>
        <p:spPr>
          <a:xfrm>
            <a:off x="5778217" y="6774419"/>
            <a:ext cx="2159566" cy="34485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371600" latinLnBrk="1"/>
            <a:r>
              <a:rPr altLang="en-US" b="1" lang="ko-KR" sz="20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rPr>
              <a:t>강의동 실내 탐색</a:t>
            </a:r>
            <a:endParaRPr altLang="en-US" b="1" dirty="0" lang="ko-KR" sz="2000">
              <a:solidFill>
                <a:prstClr val="black"/>
              </a:solidFill>
              <a:latin typeface="맑은 고딕"/>
              <a:ea charset="-127" panose="020B0503020000020004" pitchFamily="50" typeface="맑은 고딕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EF8254-7B54-4A7C-9D21-A6DD7CE18B9F}"/>
              </a:ext>
            </a:extLst>
          </p:cNvPr>
          <p:cNvSpPr txBox="1"/>
          <p:nvPr/>
        </p:nvSpPr>
        <p:spPr>
          <a:xfrm>
            <a:off x="9253209" y="6776946"/>
            <a:ext cx="3375821" cy="3448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371600" latinLnBrk="1"/>
            <a:r>
              <a:rPr altLang="en-US" b="1" lang="ko-KR" sz="20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rPr>
              <a:t>강의동 코스 보행</a:t>
            </a:r>
            <a:endParaRPr altLang="en-US" b="1" dirty="0" lang="ko-KR" sz="2000">
              <a:solidFill>
                <a:prstClr val="black"/>
              </a:solidFill>
              <a:latin typeface="맑은 고딕"/>
              <a:ea charset="-127" panose="020B0503020000020004" pitchFamily="50" typeface="맑은 고딕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A912476-2415-4614-A5F1-6CCDF53D5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/>
          <a:stretch/>
        </p:blipFill>
        <p:spPr>
          <a:xfrm>
            <a:off x="4904793" y="4417830"/>
            <a:ext cx="3827864" cy="232705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BFD1FFE-C691-4807-8B89-67A03F5B4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"/>
          <a:stretch/>
        </p:blipFill>
        <p:spPr>
          <a:xfrm>
            <a:off x="935422" y="4395582"/>
            <a:ext cx="3691576" cy="232705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056C92-7227-42A6-844B-31A352E3CB9C}"/>
              </a:ext>
            </a:extLst>
          </p:cNvPr>
          <p:cNvSpPr txBox="1"/>
          <p:nvPr/>
        </p:nvSpPr>
        <p:spPr>
          <a:xfrm>
            <a:off x="1316706" y="6774419"/>
            <a:ext cx="2929007" cy="34485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371600" latinLnBrk="1"/>
            <a:r>
              <a:rPr altLang="en-US" b="1" lang="ko-KR" sz="2000">
                <a:solidFill>
                  <a:prstClr val="black"/>
                </a:solidFill>
                <a:latin typeface="맑은 고딕"/>
                <a:ea charset="-127" panose="020B0503020000020004" pitchFamily="50" typeface="맑은 고딕"/>
              </a:rPr>
              <a:t>보행 코스 오리엔테이션</a:t>
            </a:r>
            <a:endParaRPr altLang="en-US" b="1" dirty="0" lang="ko-KR" sz="2000">
              <a:solidFill>
                <a:prstClr val="black"/>
              </a:solidFill>
              <a:latin typeface="맑은 고딕"/>
              <a:ea charset="-127" panose="020B0503020000020004" pitchFamily="50" typeface="맑은 고딕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A3944280-9B09-4750-9670-47C7C05C2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27188" y="4402714"/>
            <a:ext cx="3827865" cy="238663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27F66E58-0084-48B9-AA45-C1236B38737B}"/>
              </a:ext>
            </a:extLst>
          </p:cNvPr>
          <p:cNvGrpSpPr/>
          <p:nvPr/>
        </p:nvGrpSpPr>
        <p:grpSpPr>
          <a:xfrm>
            <a:off x="685020" y="7208788"/>
            <a:ext cx="12421380" cy="2938182"/>
            <a:chOff x="500396" y="6202679"/>
            <a:chExt cx="12715208" cy="3503804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609FF5B-9AC3-4035-B641-F8DAFBD64D2C}"/>
                </a:ext>
              </a:extLst>
            </p:cNvPr>
            <p:cNvGrpSpPr/>
            <p:nvPr/>
          </p:nvGrpSpPr>
          <p:grpSpPr>
            <a:xfrm>
              <a:off x="500396" y="6202679"/>
              <a:ext cx="12715208" cy="3503804"/>
              <a:chOff x="428252" y="4526215"/>
              <a:chExt cx="8440108" cy="2231512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43C7BDD2-EEDB-4237-B742-F7ECC1612377}"/>
                  </a:ext>
                </a:extLst>
              </p:cNvPr>
              <p:cNvGrpSpPr/>
              <p:nvPr/>
            </p:nvGrpSpPr>
            <p:grpSpPr>
              <a:xfrm>
                <a:off x="428252" y="4526215"/>
                <a:ext cx="8440108" cy="2231512"/>
                <a:chOff x="428252" y="4526215"/>
                <a:chExt cx="8440108" cy="2231512"/>
              </a:xfrm>
            </p:grpSpPr>
            <p:sp>
              <p:nvSpPr>
                <p:cNvPr id="33" name="사각형: 둥근 모서리 32">
                  <a:extLst>
                    <a:ext uri="{FF2B5EF4-FFF2-40B4-BE49-F238E27FC236}">
                      <a16:creationId xmlns:a16="http://schemas.microsoft.com/office/drawing/2014/main" id="{5FC77D0F-4FEC-4976-A971-518D64215D63}"/>
                    </a:ext>
                  </a:extLst>
                </p:cNvPr>
                <p:cNvSpPr/>
                <p:nvPr/>
              </p:nvSpPr>
              <p:spPr>
                <a:xfrm>
                  <a:off x="428252" y="4526215"/>
                  <a:ext cx="8440108" cy="2231512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1371600" latinLnBrk="1"/>
                  <a:endParaRPr altLang="en-US" dirty="0" lang="ko-KR" sz="2700">
                    <a:solidFill>
                      <a:prstClr val="white"/>
                    </a:solidFill>
                    <a:latin typeface="맑은 고딕"/>
                    <a:ea charset="-127" panose="020B0503020000020004" pitchFamily="50" typeface="맑은 고딕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1EA5931-0BE7-423A-B4E6-0ACF0055CB9A}"/>
                    </a:ext>
                  </a:extLst>
                </p:cNvPr>
                <p:cNvSpPr txBox="1"/>
                <p:nvPr/>
              </p:nvSpPr>
              <p:spPr>
                <a:xfrm>
                  <a:off x="5973869" y="6322157"/>
                  <a:ext cx="2225479" cy="303878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/>
                <a:p>
                  <a:pPr defTabSz="1371600" latinLnBrk="1"/>
                  <a:r>
                    <a:rPr altLang="en-US" b="1" lang="ko-KR" sz="2000">
                      <a:solidFill>
                        <a:prstClr val="black"/>
                      </a:solidFill>
                      <a:latin typeface="맑은 고딕"/>
                      <a:ea charset="-127" panose="020B0503020000020004" pitchFamily="50" typeface="맑은 고딕"/>
                    </a:rPr>
                    <a:t>ㅇ대 </a:t>
                  </a:r>
                  <a:r>
                    <a:rPr altLang="en-US" b="1" dirty="0" lang="ko-KR" sz="2000">
                      <a:solidFill>
                        <a:prstClr val="black"/>
                      </a:solidFill>
                      <a:latin typeface="맑은 고딕"/>
                      <a:ea charset="-127" panose="020B0503020000020004" pitchFamily="50" typeface="맑은 고딕"/>
                    </a:rPr>
                    <a:t>학습도우미 </a:t>
                  </a:r>
                  <a:r>
                    <a:rPr altLang="en-US" b="1" lang="ko-KR" sz="2000">
                      <a:solidFill>
                        <a:prstClr val="black"/>
                      </a:solidFill>
                      <a:latin typeface="맑은 고딕"/>
                      <a:ea charset="-127" panose="020B0503020000020004" pitchFamily="50" typeface="맑은 고딕"/>
                    </a:rPr>
                    <a:t>대면 교육</a:t>
                  </a:r>
                  <a:endParaRPr altLang="en-US" b="1" dirty="0" lang="ko-KR" sz="2000">
                    <a:solidFill>
                      <a:prstClr val="black"/>
                    </a:solidFill>
                    <a:latin typeface="맑은 고딕"/>
                    <a:ea charset="-127" panose="020B0503020000020004" pitchFamily="50" typeface="맑은 고딕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E1E126-67B4-4575-BE80-1681C94980D5}"/>
                  </a:ext>
                </a:extLst>
              </p:cNvPr>
              <p:cNvSpPr txBox="1"/>
              <p:nvPr/>
            </p:nvSpPr>
            <p:spPr>
              <a:xfrm>
                <a:off x="1578417" y="6321208"/>
                <a:ext cx="2983570" cy="303878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defTabSz="1371600" latinLnBrk="1"/>
                <a:r>
                  <a:rPr altLang="en-US" b="1" lang="ko-KR" sz="2000">
                    <a:solidFill>
                      <a:prstClr val="black"/>
                    </a:solidFill>
                    <a:latin typeface="맑은 고딕"/>
                    <a:ea charset="-127" panose="020B0503020000020004" pitchFamily="50" typeface="맑은 고딕"/>
                  </a:rPr>
                  <a:t>ㅊ대 </a:t>
                </a:r>
                <a:r>
                  <a:rPr altLang="en-US" b="1" dirty="0" lang="ko-KR" sz="2000">
                    <a:solidFill>
                      <a:prstClr val="black"/>
                    </a:solidFill>
                    <a:latin typeface="맑은 고딕"/>
                    <a:ea charset="-127" panose="020B0503020000020004" pitchFamily="50" typeface="맑은 고딕"/>
                  </a:rPr>
                  <a:t>학습도우미 온라인 </a:t>
                </a:r>
                <a:r>
                  <a:rPr altLang="en-US" b="1" lang="ko-KR" sz="2000">
                    <a:solidFill>
                      <a:prstClr val="black"/>
                    </a:solidFill>
                    <a:latin typeface="맑은 고딕"/>
                    <a:ea charset="-127" panose="020B0503020000020004" pitchFamily="50" typeface="맑은 고딕"/>
                  </a:rPr>
                  <a:t>및 대면교육</a:t>
                </a:r>
                <a:endParaRPr altLang="en-US" b="1" dirty="0" lang="ko-KR" sz="2000">
                  <a:solidFill>
                    <a:prstClr val="black"/>
                  </a:solidFill>
                  <a:latin typeface="맑은 고딕"/>
                  <a:ea charset="-127" panose="020B0503020000020004" pitchFamily="50" typeface="맑은 고딕"/>
                </a:endParaRPr>
              </a:p>
            </p:txBody>
          </p:sp>
        </p:grpSp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24DCF396-4C71-4D96-90BC-E43D79DCC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747684" y="6537742"/>
              <a:ext cx="3823436" cy="238336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53B7540-0791-4EB8-B4DC-8C4D32C93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748698" y="6537742"/>
              <a:ext cx="3827865" cy="2363701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3926C5A7-C99D-4FE0-90EB-0FC7A96AFD5C}"/>
                </a:ext>
              </a:extLst>
            </p:cNvPr>
            <p:cNvPicPr>
              <a:picLocks noChangeAspect="1"/>
            </p:cNvPicPr>
            <p:nvPr/>
          </p:nvPicPr>
          <p:blipFill>
            <a:blip cstate="email"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42" y="6515099"/>
              <a:ext cx="3827865" cy="238336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2795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64295" y="419100"/>
            <a:ext cx="72218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371600" latinLnBrk="1">
              <a:buFont typeface="Wingdings" pitchFamily="2" charset="2"/>
              <a:buChar char="§"/>
            </a:pPr>
            <a:r>
              <a:rPr lang="en-US" altLang="ko-KR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2023 </a:t>
            </a:r>
            <a:r>
              <a:rPr lang="ko-KR" altLang="en-US" sz="42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재활자립팀 </a:t>
            </a:r>
            <a:r>
              <a:rPr lang="ko-KR" altLang="en-US" sz="42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성과</a:t>
            </a:r>
            <a:endParaRPr lang="en-US" altLang="ko-KR" sz="42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1385557"/>
            <a:ext cx="13716000" cy="6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latinLnBrk="1"/>
            <a:endParaRPr lang="ko-KR" altLang="en-US" sz="27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9B220B9F-AB7F-4670-A9DF-F00560E94BC9}"/>
              </a:ext>
            </a:extLst>
          </p:cNvPr>
          <p:cNvGrpSpPr/>
          <p:nvPr/>
        </p:nvGrpSpPr>
        <p:grpSpPr>
          <a:xfrm>
            <a:off x="620306" y="4606102"/>
            <a:ext cx="12475388" cy="5261798"/>
            <a:chOff x="428253" y="4526215"/>
            <a:chExt cx="8280920" cy="2231698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9AE93D64-B0BE-4508-B355-52B4AEF80A39}"/>
                </a:ext>
              </a:extLst>
            </p:cNvPr>
            <p:cNvSpPr/>
            <p:nvPr/>
          </p:nvSpPr>
          <p:spPr>
            <a:xfrm>
              <a:off x="428253" y="4526215"/>
              <a:ext cx="8280920" cy="22315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latinLnBrk="1"/>
              <a:endParaRPr lang="ko-KR" altLang="en-US" sz="270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D6436E2-020E-43A5-B995-FB13DA38314D}"/>
                </a:ext>
              </a:extLst>
            </p:cNvPr>
            <p:cNvSpPr txBox="1"/>
            <p:nvPr/>
          </p:nvSpPr>
          <p:spPr>
            <a:xfrm>
              <a:off x="2596090" y="6496559"/>
              <a:ext cx="4173387" cy="22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600" latinLnBrk="1"/>
              <a:r>
                <a:rPr lang="ko-KR" altLang="en-US" sz="2400" b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컴퓨터 </a:t>
              </a:r>
              <a:r>
                <a:rPr lang="ko-KR" altLang="en-US" sz="2400" b="1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자격시험 대비 대면 및 </a:t>
              </a:r>
              <a:r>
                <a:rPr lang="ko-KR" altLang="en-US" sz="2400" b="1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rPr>
                <a:t>온라인 교육</a:t>
              </a:r>
              <a:endPara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5A2559E-0AC7-4B81-AF63-2A2E86F67FAB}"/>
                </a:ext>
              </a:extLst>
            </p:cNvPr>
            <p:cNvSpPr txBox="1"/>
            <p:nvPr/>
          </p:nvSpPr>
          <p:spPr>
            <a:xfrm>
              <a:off x="3257621" y="6459503"/>
              <a:ext cx="2250547" cy="29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 latinLnBrk="1"/>
              <a:endPara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pic>
        <p:nvPicPr>
          <p:cNvPr id="33" name="Picture 23">
            <a:extLst>
              <a:ext uri="{FF2B5EF4-FFF2-40B4-BE49-F238E27FC236}">
                <a16:creationId xmlns:a16="http://schemas.microsoft.com/office/drawing/2014/main" id="{5D7D919E-0CD6-41CF-B40A-09DC88348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6" y="4903604"/>
            <a:ext cx="3820175" cy="425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4" name="Picture 25">
            <a:extLst>
              <a:ext uri="{FF2B5EF4-FFF2-40B4-BE49-F238E27FC236}">
                <a16:creationId xmlns:a16="http://schemas.microsoft.com/office/drawing/2014/main" id="{78574B21-4F7B-410B-B35B-5875E27BC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2811" y="4902658"/>
            <a:ext cx="3793691" cy="426029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BEB9D72F-3207-4326-9CD8-5D513BCEE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197" y="4914120"/>
            <a:ext cx="3744051" cy="41537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D21A6C-4CC6-41FB-950D-BD30D9243684}"/>
              </a:ext>
            </a:extLst>
          </p:cNvPr>
          <p:cNvSpPr txBox="1"/>
          <p:nvPr/>
        </p:nvSpPr>
        <p:spPr>
          <a:xfrm>
            <a:off x="269268" y="1866900"/>
            <a:ext cx="13457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latinLnBrk="1">
              <a:lnSpc>
                <a:spcPct val="150000"/>
              </a:lnSpc>
            </a:pP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나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아동청소년 지원 사업 및 가족교육사업 주요 운영 성과 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latinLnBrk="1">
              <a:lnSpc>
                <a:spcPct val="150000"/>
              </a:lnSpc>
            </a:pPr>
            <a:r>
              <a:rPr lang="en-US" altLang="ko-KR" sz="2400" b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1</a:t>
            </a:r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아동 방학프로그램 진행 시 외부기관 및 강사 자원 활용  </a:t>
            </a:r>
            <a:endParaRPr lang="en-US" altLang="ko-KR" sz="2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fontAlgn="base" latinLnBrk="1">
              <a:lnSpc>
                <a:spcPct val="150000"/>
              </a:lnSpc>
            </a:pPr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 -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감각자극놀이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스트레칭 요가체조</a:t>
            </a:r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동물매개치유 외부강사 활용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</a:t>
            </a:r>
          </a:p>
          <a:p>
            <a:pPr defTabSz="1371600" fontAlgn="base" latinLnBrk="1">
              <a:lnSpc>
                <a:spcPct val="150000"/>
              </a:lnSpc>
            </a:pPr>
            <a:r>
              <a:rPr lang="en-US" altLang="ko-KR" sz="240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 - 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베리어 프리 오감만족 전시미술관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&lt;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환기미술관</a:t>
            </a:r>
            <a:r>
              <a:rPr lang="en-US" altLang="ko-KR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&gt;</a:t>
            </a:r>
            <a:r>
              <a:rPr lang="ko-KR" altLang="en-US" sz="2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활용 체험학습 진행</a:t>
            </a:r>
            <a:endParaRPr lang="en-US" altLang="ko-KR" sz="240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defTabSz="1371600" fontAlgn="base" latinLnBrk="1"/>
            <a:r>
              <a:rPr lang="en-US" altLang="ko-KR" sz="2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86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E23D383-2AD3-48D7-880E-E579FF215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1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Education01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ducation01">
      <a:majorFont>
        <a:latin typeface="Berlin Sans FB"/>
        <a:ea typeface=""/>
        <a:cs typeface=""/>
        <a:font script="Jpan" typeface="HGｺﾞｼｯｸM"/>
        <a:font script="Hang" typeface="휴먼모음T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erlin Sans FB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ducation01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shade val="20000"/>
                <a:satMod val="200000"/>
              </a:schemeClr>
            </a:gs>
            <a:gs pos="68000">
              <a:schemeClr val="phClr">
                <a:shade val="100000"/>
                <a:satMod val="120000"/>
              </a:schemeClr>
            </a:gs>
            <a:gs pos="100000">
              <a:schemeClr val="phClr">
                <a:tint val="6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60000"/>
            </a:lightRig>
          </a:scene3d>
          <a:sp3d prstMaterial="plastic">
            <a:bevelT w="38100" h="25400"/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plastic"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400000"/>
              </a:schemeClr>
            </a:gs>
            <a:gs pos="52000">
              <a:schemeClr val="phClr">
                <a:tint val="90000"/>
                <a:shade val="100000"/>
                <a:satMod val="200000"/>
                <a:lumMod val="98000"/>
              </a:schemeClr>
            </a:gs>
            <a:gs pos="100000">
              <a:schemeClr val="phClr">
                <a:shade val="70000"/>
                <a:satMod val="150000"/>
                <a:lumMod val="98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250000"/>
                <a:lumMod val="90000"/>
              </a:schemeClr>
            </a:gs>
            <a:gs pos="100000">
              <a:schemeClr val="phClr">
                <a:shade val="80000"/>
                <a:satMod val="100000"/>
                <a:lumMod val="90000"/>
              </a:schemeClr>
            </a:gs>
          </a:gsLst>
          <a:path path="circle">
            <a:fillToRect l="50000" r="50000" b="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aining presentation">
  <a:themeElements>
    <a:clrScheme name="Office 테마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en-US" altLang="ko-KR" sz="1800" b="0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spDef>
    <a:ln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en-US" altLang="ko-KR" sz="1800" b="0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ppt/theme/themeOverride2.xml><?xml version="1.0" encoding="utf-8"?>
<a:themeOverride xmlns:a="http://schemas.openxmlformats.org/drawingml/2006/main">
  <a:clrScheme name="Shift">
    <a:dk1>
      <a:srgbClr val="FFFFFF"/>
    </a:dk1>
    <a:lt1>
      <a:srgbClr val="AF7B51"/>
    </a:lt1>
    <a:dk2>
      <a:srgbClr val="233A44"/>
    </a:dk2>
    <a:lt2>
      <a:srgbClr val="D9D9D9"/>
    </a:lt2>
    <a:accent1>
      <a:srgbClr val="00796B"/>
    </a:accent1>
    <a:accent2>
      <a:srgbClr val="D9563F"/>
    </a:accent2>
    <a:accent3>
      <a:srgbClr val="C4A15A"/>
    </a:accent3>
    <a:accent4>
      <a:srgbClr val="14F597"/>
    </a:accent4>
    <a:accent5>
      <a:srgbClr val="3D4594"/>
    </a:accent5>
    <a:accent6>
      <a:srgbClr val="163EF5"/>
    </a:accent6>
    <a:hlink>
      <a:srgbClr val="3D4594"/>
    </a:hlink>
    <a:folHlink>
      <a:srgbClr val="3D45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2320</Words>
  <Application>Microsoft Office PowerPoint</Application>
  <PresentationFormat>사용자 지정</PresentationFormat>
  <Paragraphs>357</Paragraphs>
  <Slides>59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59</vt:i4>
      </vt:variant>
    </vt:vector>
  </HeadingPairs>
  <TitlesOfParts>
    <vt:vector size="77" baseType="lpstr">
      <vt:lpstr>Arial</vt:lpstr>
      <vt:lpstr>Calibri</vt:lpstr>
      <vt:lpstr>맑은 고딕</vt:lpstr>
      <vt:lpstr>굴림</vt:lpstr>
      <vt:lpstr>Nunito</vt:lpstr>
      <vt:lpstr>HSBRL01</vt:lpstr>
      <vt:lpstr>Wingdings</vt:lpstr>
      <vt:lpstr>Poppins</vt:lpstr>
      <vt:lpstr>나눔고딕 ExtraBold</vt:lpstr>
      <vt:lpstr>Office Theme</vt:lpstr>
      <vt:lpstr>New_Education01</vt:lpstr>
      <vt:lpstr>Office 테마</vt:lpstr>
      <vt:lpstr>Training presentation</vt:lpstr>
      <vt:lpstr>Shift</vt:lpstr>
      <vt:lpstr>1_Office Theme</vt:lpstr>
      <vt:lpstr>1_Office 테마</vt:lpstr>
      <vt:lpstr>2_Office 테마</vt:lpstr>
      <vt:lpstr>1_Shift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비타민 D-Day 활동 확대</vt:lpstr>
      <vt:lpstr>비타민 D-Day 활동 확대</vt:lpstr>
      <vt:lpstr>생활체육 활동의 전문성 강화</vt:lpstr>
      <vt:lpstr>생활체육 활동의 전문성 강화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사업성과</vt:lpstr>
      <vt:lpstr>사업성과</vt:lpstr>
      <vt:lpstr>사업성과</vt:lpstr>
      <vt:lpstr>사업성과</vt:lpstr>
      <vt:lpstr>사업성과</vt:lpstr>
      <vt:lpstr>PowerPoint 프레젠테이션</vt:lpstr>
      <vt:lpstr>◆ 2023년 사업 성과 </vt:lpstr>
      <vt:lpstr>◆ 2023년 사업 성과</vt:lpstr>
      <vt:lpstr>◆ 2023년 사업 성과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사용자</cp:lastModifiedBy>
  <cp:revision>181</cp:revision>
  <dcterms:created xsi:type="dcterms:W3CDTF">2023-12-15T11:15:39Z</dcterms:created>
  <dcterms:modified xsi:type="dcterms:W3CDTF">2024-01-18T08:20:03Z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4683485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